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9"/>
  </p:notesMasterIdLst>
  <p:handoutMasterIdLst>
    <p:handoutMasterId r:id="rId20"/>
  </p:handoutMasterIdLst>
  <p:sldIdLst>
    <p:sldId id="305" r:id="rId5"/>
    <p:sldId id="296" r:id="rId6"/>
    <p:sldId id="317" r:id="rId7"/>
    <p:sldId id="306" r:id="rId8"/>
    <p:sldId id="318" r:id="rId9"/>
    <p:sldId id="312" r:id="rId10"/>
    <p:sldId id="321" r:id="rId11"/>
    <p:sldId id="322" r:id="rId12"/>
    <p:sldId id="323" r:id="rId13"/>
    <p:sldId id="324" r:id="rId14"/>
    <p:sldId id="307" r:id="rId15"/>
    <p:sldId id="313" r:id="rId16"/>
    <p:sldId id="310" r:id="rId17"/>
    <p:sldId id="316" r:id="rId18"/>
  </p:sldIdLst>
  <p:sldSz cx="12192000" cy="6858000"/>
  <p:notesSz cx="6858000" cy="9144000"/>
  <p:defaultTextStyle>
    <a:defPPr rtl="0">
      <a:defRPr lang="ru-MO"/>
    </a:defPPr>
    <a:lvl1pPr marL="0" algn="l" defTabSz="914400" rtl="0" eaLnBrk="1" latinLnBrk="0" hangingPunct="1">
      <a:defRPr lang="ru-MO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ru-MO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ru-MO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ru-MO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ru-MO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ru-MO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ru-MO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ru-MO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ru-MO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385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157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Автор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9D7D9"/>
    <a:srgbClr val="93D3D9"/>
    <a:srgbClr val="AAD6FF"/>
    <a:srgbClr val="B2C8CD"/>
    <a:srgbClr val="CCD8D6"/>
    <a:srgbClr val="4F5945"/>
    <a:srgbClr val="73292A"/>
    <a:srgbClr val="7F867A"/>
    <a:srgbClr val="A65B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E25E649-3F16-4E02-A733-19D2CDBF48F0}" styleName="Средний стиль 3 — акцент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879" autoAdjust="0"/>
  </p:normalViewPr>
  <p:slideViewPr>
    <p:cSldViewPr snapToGrid="0">
      <p:cViewPr varScale="1">
        <p:scale>
          <a:sx n="85" d="100"/>
          <a:sy n="85" d="100"/>
        </p:scale>
        <p:origin x="590" y="48"/>
      </p:cViewPr>
      <p:guideLst>
        <p:guide orient="horz" pos="3385"/>
        <p:guide pos="3840"/>
        <p:guide orient="horz" pos="157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72" d="100"/>
          <a:sy n="72" d="100"/>
        </p:scale>
        <p:origin x="3524" y="4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8/10/relationships/authors" Target="authors.xml"/><Relationship Id="rId3" Type="http://schemas.openxmlformats.org/officeDocument/2006/relationships/customXml" Target="../customXml/item3.xml"/><Relationship Id="rId21" Type="http://schemas.openxmlformats.org/officeDocument/2006/relationships/commentAuthors" Target="comment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A49852A6-C536-198B-0B36-808C24FAAF6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ru-MO" sz="1200"/>
            </a:lvl1pPr>
          </a:lstStyle>
          <a:p>
            <a:pPr rtl="0"/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9F40B29C-E84A-E4D1-8998-1A961EC23BA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ru-MO" sz="1200"/>
            </a:lvl1pPr>
          </a:lstStyle>
          <a:p>
            <a:pPr rtl="0"/>
            <a:fld id="{D874E27E-5D1F-488F-8842-2EE4665658AB}" type="datetime1">
              <a:rPr lang="ru-RU" smtClean="0"/>
              <a:t>02.10.2024</a:t>
            </a:fld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FCCE4DE7-ED89-D264-F004-38F2DF4879D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ru-MO" sz="1200"/>
            </a:lvl1pPr>
          </a:lstStyle>
          <a:p>
            <a:pPr rtl="0"/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CF7E8591-FF54-5A00-A703-95ABC16B78D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ru-MO" sz="1200"/>
            </a:lvl1pPr>
          </a:lstStyle>
          <a:p>
            <a:pPr rtl="0"/>
            <a:fld id="{17369B77-94AB-0344-9EBF-9DB9EE8D3AB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9859742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ru-MO" sz="1200"/>
            </a:lvl1pPr>
          </a:lstStyle>
          <a:p>
            <a:pPr rtl="0"/>
            <a:endParaRPr lang="ru-RU" noProof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ru-MO" sz="1200"/>
            </a:lvl1pPr>
          </a:lstStyle>
          <a:p>
            <a:fld id="{B1CC0895-195D-42AE-A25E-8485D1B75B8A}" type="datetime1">
              <a:rPr lang="ru-RU" noProof="0" smtClean="0"/>
              <a:pPr/>
              <a:t>02.10.2024</a:t>
            </a:fld>
            <a:endParaRPr lang="ru-RU" noProof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>
            <a:defPPr>
              <a:defRPr lang="ru-MO"/>
            </a:defPPr>
          </a:lstStyle>
          <a:p>
            <a:pPr rtl="0"/>
            <a:endParaRPr lang="ru-RU" noProof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ru-MO"/>
            </a:def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ru-MO" sz="1200"/>
            </a:lvl1pPr>
          </a:lstStyle>
          <a:p>
            <a:pPr rtl="0"/>
            <a:endParaRPr lang="ru-RU" noProof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ru-MO" sz="1200"/>
            </a:lvl1pPr>
          </a:lstStyle>
          <a:p>
            <a:pPr rtl="0"/>
            <a:fld id="{0775476F-A808-1F46-A368-07984F6DA22E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11425272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lang="ru-MO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ru-MO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ru-MO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ru-MO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ru-MO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ru-MO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ru-MO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ru-MO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ru-MO" sz="12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775476F-A808-1F46-A368-07984F6DA22E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778440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MO"/>
            </a:defPPr>
          </a:lstStyle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MO"/>
            </a:defPPr>
          </a:lstStyle>
          <a:p>
            <a:pPr rtl="0"/>
            <a:fld id="{0775476F-A808-1F46-A368-07984F6DA22E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702328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775476F-A808-1F46-A368-07984F6DA22E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267477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775476F-A808-1F46-A368-07984F6DA22E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063820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775476F-A808-1F46-A368-07984F6DA22E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780034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775476F-A808-1F46-A368-07984F6DA22E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18780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775476F-A808-1F46-A368-07984F6DA22E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21608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MO"/>
            </a:defPPr>
          </a:lstStyle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MO"/>
            </a:defPPr>
          </a:lstStyle>
          <a:p>
            <a:pPr rtl="0"/>
            <a:fld id="{0775476F-A808-1F46-A368-07984F6DA22E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04702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 descr="Изображение, содержащее текст, растение&#10;&#10;Автоматически созданное описание">
            <a:extLst>
              <a:ext uri="{FF2B5EF4-FFF2-40B4-BE49-F238E27FC236}">
                <a16:creationId xmlns:a16="http://schemas.microsoft.com/office/drawing/2014/main" id="{A26D6E84-B5BE-5F3E-8B3F-1A46C7F307C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7210" y="0"/>
            <a:ext cx="8392026" cy="6858000"/>
          </a:xfrm>
          <a:prstGeom prst="rect">
            <a:avLst/>
          </a:prstGeom>
        </p:spPr>
      </p:pic>
      <p:sp>
        <p:nvSpPr>
          <p:cNvPr id="7" name="Овал 6">
            <a:extLst>
              <a:ext uri="{FF2B5EF4-FFF2-40B4-BE49-F238E27FC236}">
                <a16:creationId xmlns:a16="http://schemas.microsoft.com/office/drawing/2014/main" id="{F0A7E03F-5776-960D-3CA6-7CE62AC96693}"/>
              </a:ext>
            </a:extLst>
          </p:cNvPr>
          <p:cNvSpPr/>
          <p:nvPr userDrawn="1"/>
        </p:nvSpPr>
        <p:spPr>
          <a:xfrm>
            <a:off x="3300284" y="654912"/>
            <a:ext cx="5591432" cy="559143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MO"/>
            </a:defPPr>
          </a:lstStyle>
          <a:p>
            <a:pPr algn="ctr" rtl="0"/>
            <a:endParaRPr lang="ru-RU" noProof="0"/>
          </a:p>
        </p:txBody>
      </p: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6A7464AF-3FD6-6193-CC95-A941ECE17B9D}"/>
              </a:ext>
            </a:extLst>
          </p:cNvPr>
          <p:cNvCxnSpPr>
            <a:cxnSpLocks/>
          </p:cNvCxnSpPr>
          <p:nvPr userDrawn="1"/>
        </p:nvCxnSpPr>
        <p:spPr>
          <a:xfrm>
            <a:off x="4359876" y="4300155"/>
            <a:ext cx="3472249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Рисунок 10" descr="Изображение, содержащее текст&#10;&#10;Автоматически созданное описание">
            <a:extLst>
              <a:ext uri="{FF2B5EF4-FFF2-40B4-BE49-F238E27FC236}">
                <a16:creationId xmlns:a16="http://schemas.microsoft.com/office/drawing/2014/main" id="{E5214731-3110-8D76-56DF-63353710419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9961" y="4157464"/>
            <a:ext cx="972078" cy="285381"/>
          </a:xfrm>
          <a:prstGeom prst="rect">
            <a:avLst/>
          </a:prstGeom>
        </p:spPr>
      </p:pic>
      <p:sp>
        <p:nvSpPr>
          <p:cNvPr id="17" name="Овал 16">
            <a:extLst>
              <a:ext uri="{FF2B5EF4-FFF2-40B4-BE49-F238E27FC236}">
                <a16:creationId xmlns:a16="http://schemas.microsoft.com/office/drawing/2014/main" id="{516369FF-9501-1944-3E3F-46CBFD515D8D}"/>
              </a:ext>
            </a:extLst>
          </p:cNvPr>
          <p:cNvSpPr/>
          <p:nvPr userDrawn="1"/>
        </p:nvSpPr>
        <p:spPr>
          <a:xfrm>
            <a:off x="3447535" y="807312"/>
            <a:ext cx="5296930" cy="5296930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MO"/>
            </a:defPPr>
          </a:lstStyle>
          <a:p>
            <a:pPr algn="ctr" rtl="0"/>
            <a:endParaRPr lang="ru-RU" noProof="0"/>
          </a:p>
        </p:txBody>
      </p:sp>
      <p:pic>
        <p:nvPicPr>
          <p:cNvPr id="13" name="Рисунок 12" descr="Изображение керамического изделия, фарфора&#10;&#10;Автоматически созданное описание">
            <a:extLst>
              <a:ext uri="{FF2B5EF4-FFF2-40B4-BE49-F238E27FC236}">
                <a16:creationId xmlns:a16="http://schemas.microsoft.com/office/drawing/2014/main" id="{AB1576B0-66ED-3F92-2AF8-4EF965E4E3F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9338" y="4814449"/>
            <a:ext cx="1668775" cy="1621434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9E576603-B88C-9F7F-98A5-E94BD2C23E6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0777" y="1164252"/>
            <a:ext cx="818801" cy="845501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49296" y="2660904"/>
            <a:ext cx="6693408" cy="1088136"/>
          </a:xfrm>
        </p:spPr>
        <p:txBody>
          <a:bodyPr rtlCol="0" anchor="b">
            <a:noAutofit/>
          </a:bodyPr>
          <a:lstStyle>
            <a:lvl1pPr algn="ctr">
              <a:defRPr lang="ru-MO" sz="4600"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96384" y="2267712"/>
            <a:ext cx="2999232" cy="438912"/>
          </a:xfrm>
        </p:spPr>
        <p:txBody>
          <a:bodyPr rtlCol="0"/>
          <a:lstStyle>
            <a:lvl1pPr marL="0" indent="0" algn="ctr">
              <a:buNone/>
              <a:defRPr lang="ru-MO" sz="2400"/>
            </a:lvl1pPr>
            <a:lvl2pPr marL="457200" indent="0" algn="ctr">
              <a:buNone/>
              <a:defRPr lang="ru-MO" sz="2000"/>
            </a:lvl2pPr>
            <a:lvl3pPr marL="914400" indent="0" algn="ctr">
              <a:buNone/>
              <a:defRPr lang="ru-MO" sz="1800"/>
            </a:lvl3pPr>
            <a:lvl4pPr marL="1371600" indent="0" algn="ctr">
              <a:buNone/>
              <a:defRPr lang="ru-MO" sz="1600"/>
            </a:lvl4pPr>
            <a:lvl5pPr marL="1828800" indent="0" algn="ctr">
              <a:buNone/>
              <a:defRPr lang="ru-MO" sz="1600"/>
            </a:lvl5pPr>
            <a:lvl6pPr marL="2286000" indent="0" algn="ctr">
              <a:buNone/>
              <a:defRPr lang="ru-MO" sz="1600"/>
            </a:lvl6pPr>
            <a:lvl7pPr marL="2743200" indent="0" algn="ctr">
              <a:buNone/>
              <a:defRPr lang="ru-MO" sz="1600"/>
            </a:lvl7pPr>
            <a:lvl8pPr marL="3200400" indent="0" algn="ctr">
              <a:buNone/>
              <a:defRPr lang="ru-MO" sz="1600"/>
            </a:lvl8pPr>
            <a:lvl9pPr marL="3657600" indent="0" algn="ctr">
              <a:buNone/>
              <a:defRPr lang="ru-MO" sz="1600"/>
            </a:lvl9pPr>
          </a:lstStyle>
          <a:p>
            <a:pPr rtl="0"/>
            <a:r>
              <a:rPr lang="ru-RU" noProof="0"/>
              <a:t>Образец подзаголовка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Заголовок и контент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BEB05881-FB11-43E8-CCDD-8C12CDB4FE47}"/>
              </a:ext>
            </a:extLst>
          </p:cNvPr>
          <p:cNvSpPr/>
          <p:nvPr userDrawn="1"/>
        </p:nvSpPr>
        <p:spPr>
          <a:xfrm>
            <a:off x="838199" y="196052"/>
            <a:ext cx="10515601" cy="16867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MO"/>
            </a:defPPr>
          </a:lstStyle>
          <a:p>
            <a:pPr algn="ctr" rtl="0"/>
            <a:endParaRPr lang="ru-RU" noProof="0"/>
          </a:p>
        </p:txBody>
      </p:sp>
      <p:pic>
        <p:nvPicPr>
          <p:cNvPr id="9" name="Рисунок 8" descr="Изображение ткани&#10;&#10;Автоматически созданное описание">
            <a:extLst>
              <a:ext uri="{FF2B5EF4-FFF2-40B4-BE49-F238E27FC236}">
                <a16:creationId xmlns:a16="http://schemas.microsoft.com/office/drawing/2014/main" id="{A4941BBB-13FC-2ACE-1A50-C0F465531B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314950" y="-64113"/>
            <a:ext cx="1562100" cy="4394200"/>
          </a:xfrm>
          <a:prstGeom prst="rect">
            <a:avLst/>
          </a:prstGeom>
        </p:spPr>
      </p:pic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D8BE9E36-E9D5-3FA6-EE22-A6E5CE13C462}"/>
              </a:ext>
            </a:extLst>
          </p:cNvPr>
          <p:cNvSpPr/>
          <p:nvPr userDrawn="1"/>
        </p:nvSpPr>
        <p:spPr>
          <a:xfrm>
            <a:off x="995423" y="319215"/>
            <a:ext cx="10185721" cy="1444625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MO"/>
            </a:defPPr>
          </a:lstStyle>
          <a:p>
            <a:pPr algn="ctr" rtl="0"/>
            <a:endParaRPr lang="ru-RU" noProof="0"/>
          </a:p>
        </p:txBody>
      </p:sp>
      <p:pic>
        <p:nvPicPr>
          <p:cNvPr id="13" name="Рисунок 12" descr="Изображение цветка, растения&#10;&#10;Автоматически созданное описание">
            <a:extLst>
              <a:ext uri="{FF2B5EF4-FFF2-40B4-BE49-F238E27FC236}">
                <a16:creationId xmlns:a16="http://schemas.microsoft.com/office/drawing/2014/main" id="{479E4054-0885-457B-35B3-A9B26ED9360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869421" y="459092"/>
            <a:ext cx="749300" cy="27559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84632"/>
            <a:ext cx="10515600" cy="1133856"/>
          </a:xfrm>
        </p:spPr>
        <p:txBody>
          <a:bodyPr rtlCol="0"/>
          <a:lstStyle>
            <a:lvl1pPr algn="ctr">
              <a:defRPr lang="ru-MO">
                <a:latin typeface="Baskerville" panose="02020502070401020303" pitchFamily="18" charset="0"/>
                <a:ea typeface="Baskerville" panose="02020502070401020303" pitchFamily="18" charset="0"/>
              </a:defRPr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2990088"/>
            <a:ext cx="10515600" cy="3474720"/>
          </a:xfrm>
        </p:spPr>
        <p:txBody>
          <a:bodyPr rtlCol="0"/>
          <a:lstStyle>
            <a:lvl1pPr>
              <a:defRPr lang="ru-MO"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1pPr>
            <a:lvl2pPr>
              <a:defRPr lang="ru-MO"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2pPr>
            <a:lvl3pPr>
              <a:defRPr lang="ru-MO"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3pPr>
            <a:lvl4pPr>
              <a:defRPr lang="ru-MO"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4pPr>
            <a:lvl5pPr>
              <a:defRPr lang="ru-MO"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14" name="Нижний колонтитул 13">
            <a:extLst>
              <a:ext uri="{FF2B5EF4-FFF2-40B4-BE49-F238E27FC236}">
                <a16:creationId xmlns:a16="http://schemas.microsoft.com/office/drawing/2014/main" id="{C6C79F3B-6B68-BA3C-6CBE-C26E339E450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defPPr>
              <a:defRPr lang="ru-MO"/>
            </a:defPPr>
          </a:lstStyle>
          <a:p>
            <a:pPr rtl="0"/>
            <a:r>
              <a:rPr lang="ru-RU" noProof="0"/>
              <a:t>Название презентации</a:t>
            </a:r>
          </a:p>
        </p:txBody>
      </p:sp>
      <p:sp>
        <p:nvSpPr>
          <p:cNvPr id="15" name="Номер слайда 14">
            <a:extLst>
              <a:ext uri="{FF2B5EF4-FFF2-40B4-BE49-F238E27FC236}">
                <a16:creationId xmlns:a16="http://schemas.microsoft.com/office/drawing/2014/main" id="{9D503431-982D-5D35-88BF-09474F76D65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ru-MO"/>
            </a:defPPr>
          </a:lstStyle>
          <a:p>
            <a:pPr rtl="0"/>
            <a:fld id="{294A09A9-5501-47C1-A89A-A340965A2BE2}" type="slidenum">
              <a:rPr lang="ru-RU" noProof="0" smtClean="0"/>
              <a:pPr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37910447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5068407D-A1C4-B842-0C34-B2DE8AD312D3}"/>
              </a:ext>
            </a:extLst>
          </p:cNvPr>
          <p:cNvSpPr/>
          <p:nvPr userDrawn="1"/>
        </p:nvSpPr>
        <p:spPr>
          <a:xfrm>
            <a:off x="4680" y="0"/>
            <a:ext cx="12191999" cy="230924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MO"/>
            </a:defPPr>
          </a:lstStyle>
          <a:p>
            <a:pPr algn="ctr" rtl="0"/>
            <a:endParaRPr lang="ru-RU" noProof="0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DA1AE7FB-DFC0-DCDA-47AD-6ED81A6427FA}"/>
              </a:ext>
            </a:extLst>
          </p:cNvPr>
          <p:cNvSpPr/>
          <p:nvPr userDrawn="1"/>
        </p:nvSpPr>
        <p:spPr>
          <a:xfrm>
            <a:off x="1007819" y="319215"/>
            <a:ext cx="10185721" cy="1444625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MO"/>
            </a:defPPr>
          </a:lstStyle>
          <a:p>
            <a:pPr algn="ctr" rtl="0"/>
            <a:endParaRPr lang="ru-RU" noProof="0"/>
          </a:p>
        </p:txBody>
      </p:sp>
      <p:pic>
        <p:nvPicPr>
          <p:cNvPr id="10" name="Рисунок 9" descr="Изображение моллюска, насекомого&#10;&#10;Автоматически созданное описание">
            <a:extLst>
              <a:ext uri="{FF2B5EF4-FFF2-40B4-BE49-F238E27FC236}">
                <a16:creationId xmlns:a16="http://schemas.microsoft.com/office/drawing/2014/main" id="{7A4DFCBA-879E-D6C9-9F81-B4F9225423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6902" y="1631192"/>
            <a:ext cx="1207554" cy="354511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8562BF3-1BFC-6948-02E0-8A1C121C38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430000" cy="1325563"/>
          </a:xfrm>
        </p:spPr>
        <p:txBody>
          <a:bodyPr rtlCol="0"/>
          <a:lstStyle>
            <a:lvl1pPr algn="ctr">
              <a:defRPr lang="ru-MO"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E158D7F8-0920-52BA-580D-07249122876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defPPr>
              <a:defRPr lang="ru-MO"/>
            </a:defPPr>
          </a:lstStyle>
          <a:p>
            <a:pPr rtl="0"/>
            <a:r>
              <a:rPr lang="ru-RU" noProof="0"/>
              <a:t>Заголовок презентации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E6611EB-89A4-4C55-4032-4D0C418398D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ru-MO"/>
            </a:defPPr>
          </a:lstStyle>
          <a:p>
            <a:pPr rtl="0"/>
            <a:fld id="{294A09A9-5501-47C1-A89A-A340965A2BE2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12" name="Объект 11">
            <a:extLst>
              <a:ext uri="{FF2B5EF4-FFF2-40B4-BE49-F238E27FC236}">
                <a16:creationId xmlns:a16="http://schemas.microsoft.com/office/drawing/2014/main" id="{C6963F99-41C3-5ED4-AAD8-B904145CC7EA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975360" y="2615184"/>
            <a:ext cx="10241280" cy="3319272"/>
          </a:xfrm>
        </p:spPr>
        <p:txBody>
          <a:bodyPr rtlCol="0"/>
          <a:lstStyle>
            <a:defPPr>
              <a:defRPr lang="ru-MO"/>
            </a:def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29180349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B2F7EB7A-F5B6-E308-68EE-3065E2B039A6}"/>
              </a:ext>
            </a:extLst>
          </p:cNvPr>
          <p:cNvSpPr/>
          <p:nvPr userDrawn="1"/>
        </p:nvSpPr>
        <p:spPr>
          <a:xfrm>
            <a:off x="0" y="0"/>
            <a:ext cx="4873752" cy="68695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MO"/>
            </a:defPPr>
          </a:lstStyle>
          <a:p>
            <a:pPr algn="ctr" rtl="0"/>
            <a:endParaRPr lang="ru-RU" noProof="0"/>
          </a:p>
        </p:txBody>
      </p:sp>
      <p:pic>
        <p:nvPicPr>
          <p:cNvPr id="36" name="Рисунок 35" descr="Дерево крупным планом&#10;&#10;Описание создано автоматически со средней степенью достоверности">
            <a:extLst>
              <a:ext uri="{FF2B5EF4-FFF2-40B4-BE49-F238E27FC236}">
                <a16:creationId xmlns:a16="http://schemas.microsoft.com/office/drawing/2014/main" id="{FED57607-56F6-9FD5-F0A8-DE0BCFE896B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866459" flipH="1">
            <a:off x="2282032" y="1589693"/>
            <a:ext cx="970220" cy="2236127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072" y="978408"/>
            <a:ext cx="4974336" cy="1325880"/>
          </a:xfrm>
        </p:spPr>
        <p:txBody>
          <a:bodyPr rtlCol="0"/>
          <a:lstStyle>
            <a:defPPr>
              <a:defRPr lang="ru-MO"/>
            </a:def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3A51CCCC-1589-401D-AE98-FC2871630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ru-MO"/>
            </a:defPPr>
          </a:lstStyle>
          <a:p>
            <a:pPr rtl="0"/>
            <a:r>
              <a:rPr lang="ru-RU" noProof="0"/>
              <a:t>Заголовок презентации</a:t>
            </a:r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285D9D7D-8D9A-473E-AF0D-EF1940D79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ru-MO"/>
            </a:defPPr>
          </a:lstStyle>
          <a:p>
            <a:pPr rtl="0"/>
            <a:fld id="{294A09A9-5501-47C1-A89A-A340965A2BE2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29" name="Текст 2">
            <a:extLst>
              <a:ext uri="{FF2B5EF4-FFF2-40B4-BE49-F238E27FC236}">
                <a16:creationId xmlns:a16="http://schemas.microsoft.com/office/drawing/2014/main" id="{DEF26CDF-94D4-BA22-7D14-8D3289040C9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291072" y="2322576"/>
            <a:ext cx="5065776" cy="448056"/>
          </a:xfrm>
        </p:spPr>
        <p:txBody>
          <a:bodyPr rtlCol="0" anchor="b">
            <a:normAutofit/>
          </a:bodyPr>
          <a:lstStyle>
            <a:lvl1pPr marL="0" indent="0">
              <a:buFont typeface="Arial" panose="020B0604020202020204" pitchFamily="34" charset="0"/>
              <a:buNone/>
              <a:defRPr lang="ru-MO" sz="2000" b="0">
                <a:latin typeface="Times New Roman" panose="02020603050405020304" pitchFamily="18" charset="0"/>
                <a:cs typeface="+mj-cs"/>
              </a:defRPr>
            </a:lvl1pPr>
            <a:lvl2pPr marL="457200" indent="0">
              <a:buNone/>
              <a:defRPr lang="ru-MO" sz="2000" b="1"/>
            </a:lvl2pPr>
            <a:lvl3pPr marL="914400" indent="0">
              <a:buNone/>
              <a:defRPr lang="ru-MO" sz="1800" b="1"/>
            </a:lvl3pPr>
            <a:lvl4pPr marL="1371600" indent="0">
              <a:buNone/>
              <a:defRPr lang="ru-MO" sz="1600" b="1"/>
            </a:lvl4pPr>
            <a:lvl5pPr marL="1828800" indent="0">
              <a:buNone/>
              <a:defRPr lang="ru-MO" sz="1600" b="1"/>
            </a:lvl5pPr>
            <a:lvl6pPr marL="2286000" indent="0">
              <a:buNone/>
              <a:defRPr lang="ru-MO" sz="1600" b="1"/>
            </a:lvl6pPr>
            <a:lvl7pPr marL="2743200" indent="0">
              <a:buNone/>
              <a:defRPr lang="ru-MO" sz="1600" b="1"/>
            </a:lvl7pPr>
            <a:lvl8pPr marL="3200400" indent="0">
              <a:buNone/>
              <a:defRPr lang="ru-MO" sz="1600" b="1"/>
            </a:lvl8pPr>
            <a:lvl9pPr marL="3657600" indent="0">
              <a:buNone/>
              <a:defRPr lang="ru-MO" sz="1600" b="1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30" name="Объект 3">
            <a:extLst>
              <a:ext uri="{FF2B5EF4-FFF2-40B4-BE49-F238E27FC236}">
                <a16:creationId xmlns:a16="http://schemas.microsoft.com/office/drawing/2014/main" id="{0017BF0C-B2B7-932F-A9AE-5BFAE4AB5C4D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89612" y="2770632"/>
            <a:ext cx="5065776" cy="1554480"/>
          </a:xfrm>
        </p:spPr>
        <p:txBody>
          <a:bodyPr rtlCol="0">
            <a:normAutofit/>
          </a:bodyPr>
          <a:lstStyle>
            <a:lvl1pPr marL="228600" indent="-228600">
              <a:buClr>
                <a:srgbClr val="73292A"/>
              </a:buClr>
              <a:buFont typeface="Arial" panose="020B0604020202020204" pitchFamily="34" charset="0"/>
              <a:buChar char="•"/>
              <a:defRPr lang="ru-MO" sz="1600"/>
            </a:lvl1pPr>
            <a:lvl2pPr marL="685800" indent="-228600">
              <a:buClr>
                <a:srgbClr val="73292A"/>
              </a:buClr>
              <a:buFont typeface="Arial" panose="020B0604020202020204" pitchFamily="34" charset="0"/>
              <a:buChar char="•"/>
              <a:defRPr lang="ru-MO" sz="1400"/>
            </a:lvl2pPr>
            <a:lvl3pPr marL="1143000" indent="-228600">
              <a:buClr>
                <a:srgbClr val="73292A"/>
              </a:buClr>
              <a:buFont typeface="Arial" panose="020B0604020202020204" pitchFamily="34" charset="0"/>
              <a:buChar char="•"/>
              <a:defRPr lang="ru-MO" sz="1200"/>
            </a:lvl3pPr>
            <a:lvl4pPr marL="1600200" indent="-228600">
              <a:buClr>
                <a:srgbClr val="73292A"/>
              </a:buClr>
              <a:buFont typeface="Arial" panose="020B0604020202020204" pitchFamily="34" charset="0"/>
              <a:buChar char="•"/>
              <a:defRPr lang="ru-MO" sz="1100"/>
            </a:lvl4pPr>
            <a:lvl5pPr marL="2057400" indent="-228600">
              <a:buClr>
                <a:srgbClr val="73292A"/>
              </a:buClr>
              <a:buFont typeface="Arial" panose="020B0604020202020204" pitchFamily="34" charset="0"/>
              <a:buChar char="•"/>
              <a:defRPr lang="ru-MO" sz="1100"/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31" name="Текст 4">
            <a:extLst>
              <a:ext uri="{FF2B5EF4-FFF2-40B4-BE49-F238E27FC236}">
                <a16:creationId xmlns:a16="http://schemas.microsoft.com/office/drawing/2014/main" id="{DEAB8B47-DF86-7C9F-F027-2D4D22B2EA50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289612" y="4361688"/>
            <a:ext cx="5065776" cy="448056"/>
          </a:xfrm>
        </p:spPr>
        <p:txBody>
          <a:bodyPr rtlCol="0" anchor="b">
            <a:normAutofit/>
          </a:bodyPr>
          <a:lstStyle>
            <a:lvl1pPr marL="0" indent="0">
              <a:buFont typeface="Arial" panose="020B0604020202020204" pitchFamily="34" charset="0"/>
              <a:buNone/>
              <a:defRPr lang="ru-MO" sz="2000" b="0">
                <a:latin typeface="Times New Roman" panose="02020603050405020304" pitchFamily="18" charset="0"/>
                <a:cs typeface="+mj-cs"/>
              </a:defRPr>
            </a:lvl1pPr>
            <a:lvl2pPr marL="457200" indent="0">
              <a:buNone/>
              <a:defRPr lang="ru-MO" sz="2000" b="1"/>
            </a:lvl2pPr>
            <a:lvl3pPr marL="914400" indent="0">
              <a:buNone/>
              <a:defRPr lang="ru-MO" sz="1800" b="1"/>
            </a:lvl3pPr>
            <a:lvl4pPr marL="1371600" indent="0">
              <a:buNone/>
              <a:defRPr lang="ru-MO" sz="1600" b="1"/>
            </a:lvl4pPr>
            <a:lvl5pPr marL="1828800" indent="0">
              <a:buNone/>
              <a:defRPr lang="ru-MO" sz="1600" b="1"/>
            </a:lvl5pPr>
            <a:lvl6pPr marL="2286000" indent="0">
              <a:buNone/>
              <a:defRPr lang="ru-MO" sz="1600" b="1"/>
            </a:lvl6pPr>
            <a:lvl7pPr marL="2743200" indent="0">
              <a:buNone/>
              <a:defRPr lang="ru-MO" sz="1600" b="1"/>
            </a:lvl7pPr>
            <a:lvl8pPr marL="3200400" indent="0">
              <a:buNone/>
              <a:defRPr lang="ru-MO" sz="1600" b="1"/>
            </a:lvl8pPr>
            <a:lvl9pPr marL="3657600" indent="0">
              <a:buNone/>
              <a:defRPr lang="ru-MO" sz="1600" b="1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32" name="Объект 5">
            <a:extLst>
              <a:ext uri="{FF2B5EF4-FFF2-40B4-BE49-F238E27FC236}">
                <a16:creationId xmlns:a16="http://schemas.microsoft.com/office/drawing/2014/main" id="{9BEB2D80-6263-5794-6A1A-CFF345F7A92E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289612" y="4791456"/>
            <a:ext cx="5065776" cy="1408176"/>
          </a:xfrm>
        </p:spPr>
        <p:txBody>
          <a:bodyPr rtlCol="0">
            <a:normAutofit/>
          </a:bodyPr>
          <a:lstStyle>
            <a:lvl1pPr>
              <a:buClr>
                <a:srgbClr val="73292A"/>
              </a:buClr>
              <a:defRPr lang="ru-MO" sz="1600"/>
            </a:lvl1pPr>
            <a:lvl2pPr>
              <a:buClr>
                <a:srgbClr val="73292A"/>
              </a:buClr>
              <a:defRPr lang="ru-MO" sz="1400"/>
            </a:lvl2pPr>
            <a:lvl3pPr>
              <a:buClr>
                <a:srgbClr val="73292A"/>
              </a:buClr>
              <a:defRPr lang="ru-MO" sz="1200"/>
            </a:lvl3pPr>
            <a:lvl4pPr>
              <a:buClr>
                <a:srgbClr val="73292A"/>
              </a:buClr>
              <a:defRPr lang="ru-MO" sz="1100"/>
            </a:lvl4pPr>
            <a:lvl5pPr>
              <a:buClr>
                <a:srgbClr val="73292A"/>
              </a:buClr>
              <a:defRPr lang="ru-MO" sz="1100"/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pic>
        <p:nvPicPr>
          <p:cNvPr id="38" name="Рисунок 37" descr="Группа цветов&#10;&#10;Описание создано автоматически с низкой степенью достоверности">
            <a:extLst>
              <a:ext uri="{FF2B5EF4-FFF2-40B4-BE49-F238E27FC236}">
                <a16:creationId xmlns:a16="http://schemas.microsoft.com/office/drawing/2014/main" id="{5B08C513-7071-2499-7E9D-CFD5A027C09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19083" y="2260473"/>
            <a:ext cx="1245309" cy="2314810"/>
          </a:xfrm>
          <a:prstGeom prst="rect">
            <a:avLst/>
          </a:prstGeom>
        </p:spPr>
      </p:pic>
      <p:sp>
        <p:nvSpPr>
          <p:cNvPr id="34" name="Текст 33">
            <a:extLst>
              <a:ext uri="{FF2B5EF4-FFF2-40B4-BE49-F238E27FC236}">
                <a16:creationId xmlns:a16="http://schemas.microsoft.com/office/drawing/2014/main" id="{BD46E6E9-39FE-B605-0786-F7F7E656F9B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6344" y="1426464"/>
            <a:ext cx="3922776" cy="4242816"/>
          </a:xfrm>
        </p:spPr>
        <p:txBody>
          <a:bodyPr rtlCol="0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lang="ru-MO" sz="30000">
                <a:solidFill>
                  <a:schemeClr val="bg1"/>
                </a:solidFill>
                <a:latin typeface="Times New Roman" panose="02020603050405020304" pitchFamily="18" charset="0"/>
                <a:cs typeface="+mj-cs"/>
              </a:defRPr>
            </a:lvl1pPr>
          </a:lstStyle>
          <a:p>
            <a:pPr lvl="0" rtl="0"/>
            <a:r>
              <a:rPr lang="ru-RU" noProof="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40624600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Сравнение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588546F5-5752-9595-980A-9978EC65B179}"/>
              </a:ext>
            </a:extLst>
          </p:cNvPr>
          <p:cNvSpPr/>
          <p:nvPr userDrawn="1"/>
        </p:nvSpPr>
        <p:spPr>
          <a:xfrm>
            <a:off x="491679" y="319214"/>
            <a:ext cx="11208641" cy="58577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MO"/>
            </a:defPPr>
          </a:lstStyle>
          <a:p>
            <a:pPr algn="ctr" rtl="0"/>
            <a:endParaRPr lang="ru-RU" noProof="0"/>
          </a:p>
        </p:txBody>
      </p: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788B1DFD-B7E9-D65B-0A47-8D442617B0D0}"/>
              </a:ext>
            </a:extLst>
          </p:cNvPr>
          <p:cNvCxnSpPr>
            <a:cxnSpLocks/>
          </p:cNvCxnSpPr>
          <p:nvPr userDrawn="1"/>
        </p:nvCxnSpPr>
        <p:spPr>
          <a:xfrm>
            <a:off x="837235" y="1767119"/>
            <a:ext cx="10516564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Рисунок 13" descr="Изображение моллюска, насекомого&#10;&#10;Автоматически созданное описание">
            <a:extLst>
              <a:ext uri="{FF2B5EF4-FFF2-40B4-BE49-F238E27FC236}">
                <a16:creationId xmlns:a16="http://schemas.microsoft.com/office/drawing/2014/main" id="{4190CCC3-E5E8-9E96-318B-F3F62E2328D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5658" y="1631192"/>
            <a:ext cx="1207554" cy="354511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>
            <a:lvl1pPr algn="ctr">
              <a:defRPr lang="ru-MO"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73DC3A9-D4E6-42CF-91A8-F267C7C66CC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124712" y="2161563"/>
            <a:ext cx="3200400" cy="427797"/>
          </a:xfrm>
        </p:spPr>
        <p:txBody>
          <a:bodyPr rtlCol="0" anchor="b">
            <a:normAutofit/>
          </a:bodyPr>
          <a:lstStyle>
            <a:lvl1pPr marL="0" indent="0">
              <a:buNone/>
              <a:defRPr lang="ru-MO" sz="2000" b="0">
                <a:latin typeface="Times New Roman" panose="02020603050405020304" pitchFamily="18" charset="0"/>
                <a:cs typeface="+mj-cs"/>
              </a:defRPr>
            </a:lvl1pPr>
            <a:lvl2pPr marL="457200" indent="0">
              <a:buNone/>
              <a:defRPr lang="ru-MO" sz="2000" b="1"/>
            </a:lvl2pPr>
            <a:lvl3pPr marL="914400" indent="0">
              <a:buNone/>
              <a:defRPr lang="ru-MO" sz="1800" b="1"/>
            </a:lvl3pPr>
            <a:lvl4pPr marL="1371600" indent="0">
              <a:buNone/>
              <a:defRPr lang="ru-MO" sz="1600" b="1"/>
            </a:lvl4pPr>
            <a:lvl5pPr marL="1828800" indent="0">
              <a:buNone/>
              <a:defRPr lang="ru-MO" sz="1600" b="1"/>
            </a:lvl5pPr>
            <a:lvl6pPr marL="2286000" indent="0">
              <a:buNone/>
              <a:defRPr lang="ru-MO" sz="1600" b="1"/>
            </a:lvl6pPr>
            <a:lvl7pPr marL="2743200" indent="0">
              <a:buNone/>
              <a:defRPr lang="ru-MO" sz="1600" b="1"/>
            </a:lvl7pPr>
            <a:lvl8pPr marL="3200400" indent="0">
              <a:buNone/>
              <a:defRPr lang="ru-MO" sz="1600" b="1"/>
            </a:lvl8pPr>
            <a:lvl9pPr marL="3657600" indent="0">
              <a:buNone/>
              <a:defRPr lang="ru-MO" sz="1600" b="1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124712" y="2629116"/>
            <a:ext cx="3200400" cy="3320861"/>
          </a:xfrm>
        </p:spPr>
        <p:txBody>
          <a:bodyPr rtlCol="0">
            <a:normAutofit/>
          </a:bodyPr>
          <a:lstStyle>
            <a:lvl1pPr marL="228600" indent="-228600">
              <a:buClr>
                <a:srgbClr val="73292A"/>
              </a:buClr>
              <a:buFont typeface="Arial" panose="020B0604020202020204" pitchFamily="34" charset="0"/>
              <a:buChar char="•"/>
              <a:defRPr lang="ru-MO" sz="1600"/>
            </a:lvl1pPr>
            <a:lvl2pPr marL="685800" indent="-228600">
              <a:buClr>
                <a:srgbClr val="73292A"/>
              </a:buClr>
              <a:buFont typeface="Arial" panose="020B0604020202020204" pitchFamily="34" charset="0"/>
              <a:buChar char="•"/>
              <a:defRPr lang="ru-MO" sz="1400"/>
            </a:lvl2pPr>
            <a:lvl3pPr marL="1143000" indent="-228600">
              <a:buClr>
                <a:srgbClr val="73292A"/>
              </a:buClr>
              <a:buFont typeface="Arial" panose="020B0604020202020204" pitchFamily="34" charset="0"/>
              <a:buChar char="•"/>
              <a:defRPr lang="ru-MO" sz="1200"/>
            </a:lvl3pPr>
            <a:lvl4pPr marL="1600200" indent="-228600">
              <a:buClr>
                <a:srgbClr val="73292A"/>
              </a:buClr>
              <a:buFont typeface="Arial" panose="020B0604020202020204" pitchFamily="34" charset="0"/>
              <a:buChar char="•"/>
              <a:defRPr lang="ru-MO" sz="1100"/>
            </a:lvl4pPr>
            <a:lvl5pPr marL="2057400" indent="-228600">
              <a:buClr>
                <a:srgbClr val="73292A"/>
              </a:buClr>
              <a:buFont typeface="Arial" panose="020B0604020202020204" pitchFamily="34" charset="0"/>
              <a:buChar char="•"/>
              <a:defRPr lang="ru-MO" sz="1100"/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2100C9C6-BD61-4D2C-9146-FB785BAE4FF3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498848" y="2161563"/>
            <a:ext cx="3200400" cy="427797"/>
          </a:xfrm>
        </p:spPr>
        <p:txBody>
          <a:bodyPr rtlCol="0" anchor="b">
            <a:normAutofit/>
          </a:bodyPr>
          <a:lstStyle>
            <a:lvl1pPr marL="0" indent="0">
              <a:buNone/>
              <a:defRPr lang="ru-MO" sz="2000" b="0">
                <a:latin typeface="Times New Roman" panose="02020603050405020304" pitchFamily="18" charset="0"/>
                <a:cs typeface="+mj-cs"/>
              </a:defRPr>
            </a:lvl1pPr>
            <a:lvl2pPr marL="457200" indent="0">
              <a:buNone/>
              <a:defRPr lang="ru-MO" sz="2000" b="1"/>
            </a:lvl2pPr>
            <a:lvl3pPr marL="914400" indent="0">
              <a:buNone/>
              <a:defRPr lang="ru-MO" sz="1800" b="1"/>
            </a:lvl3pPr>
            <a:lvl4pPr marL="1371600" indent="0">
              <a:buNone/>
              <a:defRPr lang="ru-MO" sz="1600" b="1"/>
            </a:lvl4pPr>
            <a:lvl5pPr marL="1828800" indent="0">
              <a:buNone/>
              <a:defRPr lang="ru-MO" sz="1600" b="1"/>
            </a:lvl5pPr>
            <a:lvl6pPr marL="2286000" indent="0">
              <a:buNone/>
              <a:defRPr lang="ru-MO" sz="1600" b="1"/>
            </a:lvl6pPr>
            <a:lvl7pPr marL="2743200" indent="0">
              <a:buNone/>
              <a:defRPr lang="ru-MO" sz="1600" b="1"/>
            </a:lvl7pPr>
            <a:lvl8pPr marL="3200400" indent="0">
              <a:buNone/>
              <a:defRPr lang="ru-MO" sz="1600" b="1"/>
            </a:lvl8pPr>
            <a:lvl9pPr marL="3657600" indent="0">
              <a:buNone/>
              <a:defRPr lang="ru-MO" sz="1600" b="1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E2E342EE-68BB-484D-98C3-48A7847549D4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498848" y="2629116"/>
            <a:ext cx="3200400" cy="3320861"/>
          </a:xfrm>
        </p:spPr>
        <p:txBody>
          <a:bodyPr rtlCol="0">
            <a:normAutofit/>
          </a:bodyPr>
          <a:lstStyle>
            <a:lvl1pPr>
              <a:buClr>
                <a:srgbClr val="73292A"/>
              </a:buClr>
              <a:defRPr lang="ru-MO" sz="1600"/>
            </a:lvl1pPr>
            <a:lvl2pPr>
              <a:buClr>
                <a:srgbClr val="73292A"/>
              </a:buClr>
              <a:defRPr lang="ru-MO" sz="1400"/>
            </a:lvl2pPr>
            <a:lvl3pPr>
              <a:buClr>
                <a:srgbClr val="73292A"/>
              </a:buClr>
              <a:defRPr lang="ru-MO" sz="1200"/>
            </a:lvl3pPr>
            <a:lvl4pPr>
              <a:buClr>
                <a:srgbClr val="73292A"/>
              </a:buClr>
              <a:defRPr lang="ru-MO" sz="1100"/>
            </a:lvl4pPr>
            <a:lvl5pPr>
              <a:buClr>
                <a:srgbClr val="73292A"/>
              </a:buClr>
              <a:defRPr lang="ru-MO" sz="1100"/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3A51CCCC-1589-401D-AE98-FC2871630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ru-MO"/>
            </a:defPPr>
          </a:lstStyle>
          <a:p>
            <a:pPr rtl="0"/>
            <a:r>
              <a:rPr lang="ru-RU" noProof="0"/>
              <a:t>Название презентации</a:t>
            </a:r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285D9D7D-8D9A-473E-AF0D-EF1940D79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ru-MO"/>
            </a:defPPr>
          </a:lstStyle>
          <a:p>
            <a:pPr rtl="0"/>
            <a:fld id="{294A09A9-5501-47C1-A89A-A340965A2BE2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F270D939-D128-D431-82CE-9C15D5A7AA9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909560" y="2161563"/>
            <a:ext cx="3200400" cy="427797"/>
          </a:xfrm>
        </p:spPr>
        <p:txBody>
          <a:bodyPr rtlCol="0" anchor="b">
            <a:normAutofit/>
          </a:bodyPr>
          <a:lstStyle>
            <a:lvl1pPr marL="0" indent="0">
              <a:buNone/>
              <a:defRPr lang="ru-MO" sz="2000" b="0">
                <a:latin typeface="Times New Roman" panose="02020603050405020304" pitchFamily="18" charset="0"/>
                <a:cs typeface="+mj-cs"/>
              </a:defRPr>
            </a:lvl1pPr>
            <a:lvl2pPr marL="457200" indent="0">
              <a:buNone/>
              <a:defRPr lang="ru-MO" sz="2000" b="1"/>
            </a:lvl2pPr>
            <a:lvl3pPr marL="914400" indent="0">
              <a:buNone/>
              <a:defRPr lang="ru-MO" sz="1800" b="1"/>
            </a:lvl3pPr>
            <a:lvl4pPr marL="1371600" indent="0">
              <a:buNone/>
              <a:defRPr lang="ru-MO" sz="1600" b="1"/>
            </a:lvl4pPr>
            <a:lvl5pPr marL="1828800" indent="0">
              <a:buNone/>
              <a:defRPr lang="ru-MO" sz="1600" b="1"/>
            </a:lvl5pPr>
            <a:lvl6pPr marL="2286000" indent="0">
              <a:buNone/>
              <a:defRPr lang="ru-MO" sz="1600" b="1"/>
            </a:lvl6pPr>
            <a:lvl7pPr marL="2743200" indent="0">
              <a:buNone/>
              <a:defRPr lang="ru-MO" sz="1600" b="1"/>
            </a:lvl7pPr>
            <a:lvl8pPr marL="3200400" indent="0">
              <a:buNone/>
              <a:defRPr lang="ru-MO" sz="1600" b="1"/>
            </a:lvl8pPr>
            <a:lvl9pPr marL="3657600" indent="0">
              <a:buNone/>
              <a:defRPr lang="ru-MO" sz="1600" b="1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16" name="Объект 5">
            <a:extLst>
              <a:ext uri="{FF2B5EF4-FFF2-40B4-BE49-F238E27FC236}">
                <a16:creationId xmlns:a16="http://schemas.microsoft.com/office/drawing/2014/main" id="{4AAE69C6-BB37-BC70-8424-BC928D19C91A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7909560" y="2629116"/>
            <a:ext cx="3200400" cy="3320861"/>
          </a:xfrm>
        </p:spPr>
        <p:txBody>
          <a:bodyPr rtlCol="0">
            <a:normAutofit/>
          </a:bodyPr>
          <a:lstStyle>
            <a:lvl1pPr>
              <a:buClr>
                <a:srgbClr val="73292A"/>
              </a:buClr>
              <a:defRPr lang="ru-MO" sz="1600"/>
            </a:lvl1pPr>
            <a:lvl2pPr>
              <a:buClr>
                <a:srgbClr val="73292A"/>
              </a:buClr>
              <a:defRPr lang="ru-MO" sz="1400"/>
            </a:lvl2pPr>
            <a:lvl3pPr>
              <a:buClr>
                <a:srgbClr val="73292A"/>
              </a:buClr>
              <a:defRPr lang="ru-MO" sz="1200"/>
            </a:lvl3pPr>
            <a:lvl4pPr>
              <a:buClr>
                <a:srgbClr val="73292A"/>
              </a:buClr>
              <a:defRPr lang="ru-MO" sz="1100"/>
            </a:lvl4pPr>
            <a:lvl5pPr>
              <a:buClr>
                <a:srgbClr val="73292A"/>
              </a:buClr>
              <a:defRPr lang="ru-MO" sz="1100"/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31699083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 descr="Изображение ткани&#10;&#10;Автоматически созданное описание">
            <a:extLst>
              <a:ext uri="{FF2B5EF4-FFF2-40B4-BE49-F238E27FC236}">
                <a16:creationId xmlns:a16="http://schemas.microsoft.com/office/drawing/2014/main" id="{E0606CB6-3E28-F128-51B5-3786D740489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7013" y="1162701"/>
            <a:ext cx="1562100" cy="4394200"/>
          </a:xfrm>
          <a:prstGeom prst="rect">
            <a:avLst/>
          </a:prstGeom>
        </p:spPr>
      </p:pic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E64BBC1B-7DD9-DA00-15CC-B446DA472005}"/>
              </a:ext>
            </a:extLst>
          </p:cNvPr>
          <p:cNvSpPr/>
          <p:nvPr userDrawn="1"/>
        </p:nvSpPr>
        <p:spPr>
          <a:xfrm>
            <a:off x="0" y="0"/>
            <a:ext cx="6096000" cy="68695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MO"/>
            </a:defPPr>
          </a:lstStyle>
          <a:p>
            <a:pPr algn="ctr" rtl="0"/>
            <a:endParaRPr lang="ru-RU" noProof="0"/>
          </a:p>
        </p:txBody>
      </p:sp>
      <p:pic>
        <p:nvPicPr>
          <p:cNvPr id="8" name="Рисунок 7" descr="Изображение цветка, растения&#10;&#10;Автоматически созданное описание">
            <a:extLst>
              <a:ext uri="{FF2B5EF4-FFF2-40B4-BE49-F238E27FC236}">
                <a16:creationId xmlns:a16="http://schemas.microsoft.com/office/drawing/2014/main" id="{C88A03B2-8C41-A023-CB90-5F79A1F01AF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7235" y="2476883"/>
            <a:ext cx="749300" cy="2755900"/>
          </a:xfrm>
          <a:prstGeom prst="rect">
            <a:avLst/>
          </a:prstGeom>
        </p:spPr>
      </p:pic>
      <p:pic>
        <p:nvPicPr>
          <p:cNvPr id="10" name="Рисунок 9" descr="Цветок крупным планом&#10;&#10;Описание создано автоматически с низкой степенью достоверности">
            <a:extLst>
              <a:ext uri="{FF2B5EF4-FFF2-40B4-BE49-F238E27FC236}">
                <a16:creationId xmlns:a16="http://schemas.microsoft.com/office/drawing/2014/main" id="{9EA6110C-517A-C447-DB03-9A264F112FB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9809" y="1695833"/>
            <a:ext cx="1155700" cy="4318000"/>
          </a:xfrm>
          <a:prstGeom prst="rect">
            <a:avLst/>
          </a:prstGeom>
        </p:spPr>
      </p:pic>
      <p:pic>
        <p:nvPicPr>
          <p:cNvPr id="12" name="Рисунок 11" descr="Цветок крупным планом&#10;&#10;Описание создано автоматически с низкой степенью достоверности">
            <a:extLst>
              <a:ext uri="{FF2B5EF4-FFF2-40B4-BE49-F238E27FC236}">
                <a16:creationId xmlns:a16="http://schemas.microsoft.com/office/drawing/2014/main" id="{DC4249CD-2B45-A435-5B21-CFA70421386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6749" y="381916"/>
            <a:ext cx="1155700" cy="4318000"/>
          </a:xfrm>
          <a:prstGeom prst="rect">
            <a:avLst/>
          </a:prstGeom>
        </p:spPr>
      </p:pic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7A7568A0-F819-551E-4780-20A651246990}"/>
              </a:ext>
            </a:extLst>
          </p:cNvPr>
          <p:cNvSpPr/>
          <p:nvPr userDrawn="1"/>
        </p:nvSpPr>
        <p:spPr>
          <a:xfrm>
            <a:off x="1024128" y="2162946"/>
            <a:ext cx="3794760" cy="25369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MO"/>
            </a:defPPr>
          </a:lstStyle>
          <a:p>
            <a:pPr algn="ctr" rtl="0"/>
            <a:endParaRPr lang="ru-RU" noProof="0"/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5711D903-56F9-B09B-0443-A76786804823}"/>
              </a:ext>
            </a:extLst>
          </p:cNvPr>
          <p:cNvSpPr/>
          <p:nvPr userDrawn="1"/>
        </p:nvSpPr>
        <p:spPr>
          <a:xfrm>
            <a:off x="1131655" y="2264499"/>
            <a:ext cx="3585549" cy="233542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MO"/>
            </a:defPPr>
          </a:lstStyle>
          <a:p>
            <a:pPr algn="ctr" rtl="0"/>
            <a:endParaRPr lang="ru-RU" noProof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D91551-9B41-0ACF-0BE6-9D174E6957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2184" y="2889504"/>
            <a:ext cx="2852928" cy="1088136"/>
          </a:xfrm>
        </p:spPr>
        <p:txBody>
          <a:bodyPr rtlCol="0"/>
          <a:lstStyle>
            <a:lvl1pPr algn="ctr">
              <a:defRPr lang="ru-MO"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19" name="Объект 2">
            <a:extLst>
              <a:ext uri="{FF2B5EF4-FFF2-40B4-BE49-F238E27FC236}">
                <a16:creationId xmlns:a16="http://schemas.microsoft.com/office/drawing/2014/main" id="{545D3FB1-678F-0A9A-CCB6-435CE57DA0F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211312" y="2011680"/>
            <a:ext cx="2999232" cy="2843784"/>
          </a:xfrm>
        </p:spPr>
        <p:txBody>
          <a:bodyPr rtlCol="0"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lang="ru-MO" sz="2400"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1pPr>
            <a:lvl2pPr algn="l">
              <a:lnSpc>
                <a:spcPct val="150000"/>
              </a:lnSpc>
              <a:defRPr lang="ru-MO" sz="2000"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2pPr>
            <a:lvl3pPr algn="ctr">
              <a:defRPr lang="ru-MO" sz="1600"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3pPr>
            <a:lvl4pPr algn="ctr">
              <a:defRPr lang="ru-MO" sz="1400"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4pPr>
            <a:lvl5pPr algn="ctr">
              <a:defRPr lang="ru-MO" sz="1400"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34824669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ED362110-9E75-C1E6-F3D3-769A27CB658B}"/>
              </a:ext>
            </a:extLst>
          </p:cNvPr>
          <p:cNvSpPr/>
          <p:nvPr userDrawn="1"/>
        </p:nvSpPr>
        <p:spPr>
          <a:xfrm>
            <a:off x="4680" y="0"/>
            <a:ext cx="12191999" cy="230924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MO"/>
            </a:defPPr>
          </a:lstStyle>
          <a:p>
            <a:pPr algn="ctr" rtl="0"/>
            <a:endParaRPr lang="ru-RU" noProof="0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80E61109-4A99-6337-9E7D-6AE0370E2A33}"/>
              </a:ext>
            </a:extLst>
          </p:cNvPr>
          <p:cNvSpPr/>
          <p:nvPr userDrawn="1"/>
        </p:nvSpPr>
        <p:spPr>
          <a:xfrm>
            <a:off x="1007819" y="319215"/>
            <a:ext cx="10185721" cy="1444625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MO"/>
            </a:defPPr>
          </a:lstStyle>
          <a:p>
            <a:pPr algn="ctr" rtl="0"/>
            <a:endParaRPr lang="ru-RU" noProof="0"/>
          </a:p>
        </p:txBody>
      </p:sp>
      <p:pic>
        <p:nvPicPr>
          <p:cNvPr id="11" name="Рисунок 10" descr="Изображение моллюска, насекомого&#10;&#10;Автоматически созданное описание">
            <a:extLst>
              <a:ext uri="{FF2B5EF4-FFF2-40B4-BE49-F238E27FC236}">
                <a16:creationId xmlns:a16="http://schemas.microsoft.com/office/drawing/2014/main" id="{13B4663F-72DF-CD37-DE9D-C35DFB37E8B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6902" y="1631192"/>
            <a:ext cx="1207554" cy="354511"/>
          </a:xfrm>
          <a:prstGeom prst="rect">
            <a:avLst/>
          </a:prstGeom>
        </p:spPr>
      </p:pic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C48BE494-2D3C-A618-4422-6EA9496986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430000" cy="1325563"/>
          </a:xfrm>
        </p:spPr>
        <p:txBody>
          <a:bodyPr rtlCol="0"/>
          <a:lstStyle>
            <a:lvl1pPr algn="ctr">
              <a:defRPr lang="ru-MO"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6069ADF-8CD9-4E77-BB8D-70D8824C5AE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2628461"/>
            <a:ext cx="5181600" cy="3548501"/>
          </a:xfrm>
        </p:spPr>
        <p:txBody>
          <a:bodyPr rtlCol="0"/>
          <a:lstStyle>
            <a:defPPr>
              <a:defRPr lang="ru-MO"/>
            </a:def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72200" y="2628461"/>
            <a:ext cx="5181600" cy="3548501"/>
          </a:xfrm>
        </p:spPr>
        <p:txBody>
          <a:bodyPr rtlCol="0"/>
          <a:lstStyle>
            <a:defPPr>
              <a:defRPr lang="ru-MO"/>
            </a:def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119B248-9F11-0A11-E6AF-776D371E14A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defPPr>
              <a:defRPr lang="ru-MO"/>
            </a:defPPr>
          </a:lstStyle>
          <a:p>
            <a:pPr rtl="0"/>
            <a:r>
              <a:rPr lang="ru-RU" noProof="0"/>
              <a:t>Название презентации</a:t>
            </a:r>
          </a:p>
        </p:txBody>
      </p:sp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85EFD48A-F270-E4EE-7C35-F4304F3DDF3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ru-MO"/>
            </a:defPPr>
          </a:lstStyle>
          <a:p>
            <a:pPr rtl="0"/>
            <a:fld id="{294A09A9-5501-47C1-A89A-A340965A2BE2}" type="slidenum">
              <a:rPr lang="ru-RU" noProof="0" smtClean="0"/>
              <a:pPr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30106943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4A7DEB86-4C56-EB31-FEEE-EC8AA99FB456}"/>
              </a:ext>
            </a:extLst>
          </p:cNvPr>
          <p:cNvSpPr/>
          <p:nvPr userDrawn="1"/>
        </p:nvSpPr>
        <p:spPr>
          <a:xfrm>
            <a:off x="4680" y="0"/>
            <a:ext cx="12191999" cy="230924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MO"/>
            </a:defPPr>
          </a:lstStyle>
          <a:p>
            <a:pPr algn="ctr" rtl="0"/>
            <a:endParaRPr lang="ru-RU" noProof="0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F3C19EDA-96E7-C255-DFF9-F36A187EBACD}"/>
              </a:ext>
            </a:extLst>
          </p:cNvPr>
          <p:cNvSpPr/>
          <p:nvPr userDrawn="1"/>
        </p:nvSpPr>
        <p:spPr>
          <a:xfrm>
            <a:off x="1007819" y="319215"/>
            <a:ext cx="10185721" cy="1444625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MO"/>
            </a:defPPr>
          </a:lstStyle>
          <a:p>
            <a:pPr algn="ctr" rtl="0"/>
            <a:endParaRPr lang="ru-RU" noProof="0"/>
          </a:p>
        </p:txBody>
      </p:sp>
      <p:pic>
        <p:nvPicPr>
          <p:cNvPr id="7" name="Рисунок 6" descr="Изображение моллюска, насекомого&#10;&#10;Автоматически созданное описание">
            <a:extLst>
              <a:ext uri="{FF2B5EF4-FFF2-40B4-BE49-F238E27FC236}">
                <a16:creationId xmlns:a16="http://schemas.microsoft.com/office/drawing/2014/main" id="{FAD938FE-3B63-4832-B610-64346C069FA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6902" y="1631192"/>
            <a:ext cx="1207554" cy="354511"/>
          </a:xfrm>
          <a:prstGeom prst="rect">
            <a:avLst/>
          </a:prstGeom>
        </p:spPr>
      </p:pic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5B38128B-385C-B928-A4A8-BD98929D3D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430000" cy="1325563"/>
          </a:xfrm>
        </p:spPr>
        <p:txBody>
          <a:bodyPr rtlCol="0"/>
          <a:lstStyle>
            <a:lvl1pPr algn="ctr">
              <a:defRPr lang="ru-MO"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ru-MO"/>
            </a:defPPr>
          </a:lstStyle>
          <a:p>
            <a:pPr rtl="0"/>
            <a:r>
              <a:rPr lang="ru-RU" noProof="0"/>
              <a:t>Заголовок презентации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ru-MO"/>
            </a:defPPr>
          </a:lstStyle>
          <a:p>
            <a:pPr rtl="0"/>
            <a:fld id="{294A09A9-5501-47C1-A89A-A340965A2BE2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4769475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7AC6CA6E-C1AB-4B24-80C7-A4B12640B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ru-MO"/>
            </a:defPPr>
          </a:lstStyle>
          <a:p>
            <a:pPr rtl="0"/>
            <a:r>
              <a:rPr lang="ru-RU" noProof="0"/>
              <a:t>Заголовок презентации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F5EFB41-7AD3-4519-95E7-416BFA1AE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ru-MO"/>
            </a:defPPr>
          </a:lstStyle>
          <a:p>
            <a:pPr rtl="0"/>
            <a:fld id="{294A09A9-5501-47C1-A89A-A340965A2BE2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87510722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05BD6A3-F987-4FCC-A6EF-2EF0D33C0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lang="ru-MO" sz="3200"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C3F06A0-63CE-4272-B90E-4F20296BFBE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>
              <a:defRPr lang="ru-MO" sz="3200"/>
            </a:lvl1pPr>
            <a:lvl2pPr>
              <a:defRPr lang="ru-MO" sz="2800"/>
            </a:lvl2pPr>
            <a:lvl3pPr>
              <a:defRPr lang="ru-MO" sz="2400"/>
            </a:lvl3pPr>
            <a:lvl4pPr>
              <a:defRPr lang="ru-MO" sz="2000"/>
            </a:lvl4pPr>
            <a:lvl5pPr>
              <a:defRPr lang="ru-MO" sz="2000"/>
            </a:lvl5pPr>
            <a:lvl6pPr>
              <a:defRPr lang="ru-MO" sz="2000"/>
            </a:lvl6pPr>
            <a:lvl7pPr>
              <a:defRPr lang="ru-MO" sz="2000"/>
            </a:lvl7pPr>
            <a:lvl8pPr>
              <a:defRPr lang="ru-MO" sz="2000"/>
            </a:lvl8pPr>
            <a:lvl9pPr>
              <a:defRPr lang="ru-MO" sz="2000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8467220-06E3-427A-B4D3-9B0030E09DBB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lang="ru-MO" sz="1600"/>
            </a:lvl1pPr>
            <a:lvl2pPr marL="457200" indent="0">
              <a:buNone/>
              <a:defRPr lang="ru-MO" sz="1400"/>
            </a:lvl2pPr>
            <a:lvl3pPr marL="914400" indent="0">
              <a:buNone/>
              <a:defRPr lang="ru-MO" sz="1200"/>
            </a:lvl3pPr>
            <a:lvl4pPr marL="1371600" indent="0">
              <a:buNone/>
              <a:defRPr lang="ru-MO" sz="1000"/>
            </a:lvl4pPr>
            <a:lvl5pPr marL="1828800" indent="0">
              <a:buNone/>
              <a:defRPr lang="ru-MO" sz="1000"/>
            </a:lvl5pPr>
            <a:lvl6pPr marL="2286000" indent="0">
              <a:buNone/>
              <a:defRPr lang="ru-MO" sz="1000"/>
            </a:lvl6pPr>
            <a:lvl7pPr marL="2743200" indent="0">
              <a:buNone/>
              <a:defRPr lang="ru-MO" sz="1000"/>
            </a:lvl7pPr>
            <a:lvl8pPr marL="3200400" indent="0">
              <a:buNone/>
              <a:defRPr lang="ru-MO" sz="1000"/>
            </a:lvl8pPr>
            <a:lvl9pPr marL="3657600" indent="0">
              <a:buNone/>
              <a:defRPr lang="ru-MO" sz="1000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F5AEF53B-C85C-47DB-ADE4-C1D9FA682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ru-MO"/>
            </a:defPPr>
          </a:lstStyle>
          <a:p>
            <a:pPr rtl="0"/>
            <a:r>
              <a:rPr lang="ru-RU" noProof="0"/>
              <a:t>Заголовок презентации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FD4FD38-14E5-4C36-B948-8BF3F794E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ru-MO"/>
            </a:defPPr>
          </a:lstStyle>
          <a:p>
            <a:pPr rtl="0"/>
            <a:fld id="{294A09A9-5501-47C1-A89A-A340965A2BE2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79920054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F308F2A-1C19-4116-80DF-E24EDDF28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lang="ru-MO" sz="3200"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08A489A7-7CA6-4CC9-B634-FCB2E102C6B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 marL="0" indent="0">
              <a:buNone/>
              <a:defRPr lang="ru-MO" sz="3200"/>
            </a:lvl1pPr>
            <a:lvl2pPr marL="457200" indent="0">
              <a:buNone/>
              <a:defRPr lang="ru-MO" sz="2800"/>
            </a:lvl2pPr>
            <a:lvl3pPr marL="914400" indent="0">
              <a:buNone/>
              <a:defRPr lang="ru-MO" sz="2400"/>
            </a:lvl3pPr>
            <a:lvl4pPr marL="1371600" indent="0">
              <a:buNone/>
              <a:defRPr lang="ru-MO" sz="2000"/>
            </a:lvl4pPr>
            <a:lvl5pPr marL="1828800" indent="0">
              <a:buNone/>
              <a:defRPr lang="ru-MO" sz="2000"/>
            </a:lvl5pPr>
            <a:lvl6pPr marL="2286000" indent="0">
              <a:buNone/>
              <a:defRPr lang="ru-MO" sz="2000"/>
            </a:lvl6pPr>
            <a:lvl7pPr marL="2743200" indent="0">
              <a:buNone/>
              <a:defRPr lang="ru-MO" sz="2000"/>
            </a:lvl7pPr>
            <a:lvl8pPr marL="3200400" indent="0">
              <a:buNone/>
              <a:defRPr lang="ru-MO" sz="2000"/>
            </a:lvl8pPr>
            <a:lvl9pPr marL="3657600" indent="0">
              <a:buNone/>
              <a:defRPr lang="ru-MO" sz="2000"/>
            </a:lvl9pPr>
          </a:lstStyle>
          <a:p>
            <a:pPr rtl="0"/>
            <a:r>
              <a:rPr lang="ru-RU" noProof="0"/>
              <a:t>Вставка рисунка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DF5F80D-1DB9-4E0A-8F68-924FC1C9C3BA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lang="ru-MO" sz="1600"/>
            </a:lvl1pPr>
            <a:lvl2pPr marL="457200" indent="0">
              <a:buNone/>
              <a:defRPr lang="ru-MO" sz="1400"/>
            </a:lvl2pPr>
            <a:lvl3pPr marL="914400" indent="0">
              <a:buNone/>
              <a:defRPr lang="ru-MO" sz="1200"/>
            </a:lvl3pPr>
            <a:lvl4pPr marL="1371600" indent="0">
              <a:buNone/>
              <a:defRPr lang="ru-MO" sz="1000"/>
            </a:lvl4pPr>
            <a:lvl5pPr marL="1828800" indent="0">
              <a:buNone/>
              <a:defRPr lang="ru-MO" sz="1000"/>
            </a:lvl5pPr>
            <a:lvl6pPr marL="2286000" indent="0">
              <a:buNone/>
              <a:defRPr lang="ru-MO" sz="1000"/>
            </a:lvl6pPr>
            <a:lvl7pPr marL="2743200" indent="0">
              <a:buNone/>
              <a:defRPr lang="ru-MO" sz="1000"/>
            </a:lvl7pPr>
            <a:lvl8pPr marL="3200400" indent="0">
              <a:buNone/>
              <a:defRPr lang="ru-MO" sz="1000"/>
            </a:lvl8pPr>
            <a:lvl9pPr marL="3657600" indent="0">
              <a:buNone/>
              <a:defRPr lang="ru-MO" sz="1000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8DA4DA3-10C7-48A6-9B15-38222B8CAD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ru-MO"/>
            </a:defPPr>
          </a:lstStyle>
          <a:p>
            <a:pPr rtl="0"/>
            <a:r>
              <a:rPr lang="ru-RU" noProof="0"/>
              <a:t>Заголовок презентации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584E7EE-5B3B-427E-9807-020AEF8C7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ru-MO"/>
            </a:defPPr>
          </a:lstStyle>
          <a:p>
            <a:pPr rtl="0"/>
            <a:fld id="{294A09A9-5501-47C1-A89A-A340965A2BE2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4351659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 descr="Изображение ткани&#10;&#10;Автоматически созданное описание">
            <a:extLst>
              <a:ext uri="{FF2B5EF4-FFF2-40B4-BE49-F238E27FC236}">
                <a16:creationId xmlns:a16="http://schemas.microsoft.com/office/drawing/2014/main" id="{ABAD6905-AD97-1EAF-A4A3-D0BB13B128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7013" y="1162701"/>
            <a:ext cx="1562100" cy="4394200"/>
          </a:xfrm>
          <a:prstGeom prst="rect">
            <a:avLst/>
          </a:prstGeom>
        </p:spPr>
      </p:pic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63BCB4CA-03FB-81F4-F8A2-FA9C0DBDEB11}"/>
              </a:ext>
            </a:extLst>
          </p:cNvPr>
          <p:cNvSpPr/>
          <p:nvPr userDrawn="1"/>
        </p:nvSpPr>
        <p:spPr>
          <a:xfrm>
            <a:off x="0" y="0"/>
            <a:ext cx="6096000" cy="68695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MO"/>
            </a:defPPr>
          </a:lstStyle>
          <a:p>
            <a:pPr algn="ctr" rtl="0"/>
            <a:endParaRPr lang="ru-RU" noProof="0"/>
          </a:p>
        </p:txBody>
      </p:sp>
      <p:pic>
        <p:nvPicPr>
          <p:cNvPr id="13" name="Рисунок 12" descr="Группа цветов&#10;&#10;Описание создано автоматически с низкой степенью достоверности">
            <a:extLst>
              <a:ext uri="{FF2B5EF4-FFF2-40B4-BE49-F238E27FC236}">
                <a16:creationId xmlns:a16="http://schemas.microsoft.com/office/drawing/2014/main" id="{138EDBF7-FA56-2BF9-ECFA-6C39FEE8F88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59852" flipH="1">
            <a:off x="1760954" y="2048834"/>
            <a:ext cx="1230524" cy="2287327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3880" y="978408"/>
            <a:ext cx="3749040" cy="1325880"/>
          </a:xfrm>
        </p:spPr>
        <p:txBody>
          <a:bodyPr rtlCol="0"/>
          <a:lstStyle>
            <a:defPPr>
              <a:defRPr lang="ru-MO"/>
            </a:def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3A51CCCC-1589-401D-AE98-FC2871630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ru-MO"/>
            </a:defPPr>
          </a:lstStyle>
          <a:p>
            <a:pPr rtl="0"/>
            <a:r>
              <a:rPr lang="ru-RU" noProof="0"/>
              <a:t>Заголовок презентации</a:t>
            </a:r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285D9D7D-8D9A-473E-AF0D-EF1940D79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ru-MO"/>
            </a:defPPr>
            <a:lvl1pPr>
              <a:defRPr sz="2000"/>
            </a:lvl1pPr>
          </a:lstStyle>
          <a:p>
            <a:fld id="{294A09A9-5501-47C1-A89A-A340965A2BE2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32" name="Объект 5">
            <a:extLst>
              <a:ext uri="{FF2B5EF4-FFF2-40B4-BE49-F238E27FC236}">
                <a16:creationId xmlns:a16="http://schemas.microsoft.com/office/drawing/2014/main" id="{9BEB2D80-6263-5794-6A1A-CFF345F7A92E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8183880" y="2194560"/>
            <a:ext cx="3749040" cy="4306824"/>
          </a:xfrm>
        </p:spPr>
        <p:txBody>
          <a:bodyPr rtlCol="0">
            <a:normAutofit/>
          </a:bodyPr>
          <a:lstStyle>
            <a:lvl1pPr marL="0" indent="0">
              <a:lnSpc>
                <a:spcPct val="150000"/>
              </a:lnSpc>
              <a:buClr>
                <a:srgbClr val="73292A"/>
              </a:buClr>
              <a:buNone/>
              <a:defRPr lang="ru-MO" sz="2400"/>
            </a:lvl1pPr>
            <a:lvl2pPr marL="228600">
              <a:buClr>
                <a:srgbClr val="73292A"/>
              </a:buClr>
              <a:defRPr lang="ru-MO" sz="2000"/>
            </a:lvl2pPr>
            <a:lvl3pPr marL="685800">
              <a:buClr>
                <a:srgbClr val="73292A"/>
              </a:buClr>
              <a:defRPr lang="ru-MO" sz="1800"/>
            </a:lvl3pPr>
            <a:lvl4pPr marL="1143000">
              <a:buClr>
                <a:srgbClr val="73292A"/>
              </a:buClr>
              <a:defRPr lang="ru-MO" sz="1600"/>
            </a:lvl4pPr>
            <a:lvl5pPr marL="1600200">
              <a:buClr>
                <a:srgbClr val="73292A"/>
              </a:buClr>
              <a:defRPr lang="ru-MO" sz="1600"/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pic>
        <p:nvPicPr>
          <p:cNvPr id="6" name="Рисунок 5" descr="Изображение цветка, растения&#10;&#10;Автоматически созданное описание">
            <a:extLst>
              <a:ext uri="{FF2B5EF4-FFF2-40B4-BE49-F238E27FC236}">
                <a16:creationId xmlns:a16="http://schemas.microsoft.com/office/drawing/2014/main" id="{0FE36A83-31CF-DF76-5708-55ED9FB707E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7235" y="2476883"/>
            <a:ext cx="749300" cy="2755900"/>
          </a:xfrm>
          <a:prstGeom prst="rect">
            <a:avLst/>
          </a:prstGeom>
        </p:spPr>
      </p:pic>
      <p:sp>
        <p:nvSpPr>
          <p:cNvPr id="11" name="Текст 33">
            <a:extLst>
              <a:ext uri="{FF2B5EF4-FFF2-40B4-BE49-F238E27FC236}">
                <a16:creationId xmlns:a16="http://schemas.microsoft.com/office/drawing/2014/main" id="{5BF6365E-74A9-6D7B-5F20-7C29F29017E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25296" y="1426464"/>
            <a:ext cx="3922776" cy="4242816"/>
          </a:xfrm>
        </p:spPr>
        <p:txBody>
          <a:bodyPr rtlCol="0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lang="ru-MO" sz="30000">
                <a:solidFill>
                  <a:schemeClr val="bg1"/>
                </a:solidFill>
                <a:latin typeface="Times New Roman" panose="02020603050405020304" pitchFamily="18" charset="0"/>
                <a:cs typeface="+mj-cs"/>
              </a:defRPr>
            </a:lvl1pPr>
          </a:lstStyle>
          <a:p>
            <a:pPr lvl="0" rtl="0"/>
            <a:r>
              <a:rPr lang="ru-RU" noProof="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9539805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Заголовок и содержимое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7BB4DE27-1913-8274-9943-46641EA0DAB7}"/>
              </a:ext>
            </a:extLst>
          </p:cNvPr>
          <p:cNvSpPr/>
          <p:nvPr userDrawn="1"/>
        </p:nvSpPr>
        <p:spPr>
          <a:xfrm>
            <a:off x="1174276" y="-756"/>
            <a:ext cx="9843449" cy="56904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MO"/>
            </a:defPPr>
          </a:lstStyle>
          <a:p>
            <a:pPr algn="ctr" rtl="0"/>
            <a:endParaRPr lang="ru-RU" noProof="0">
              <a:solidFill>
                <a:schemeClr val="bg1"/>
              </a:solidFill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F901AB4A-AE17-BFA4-697C-75EC6407E147}"/>
              </a:ext>
            </a:extLst>
          </p:cNvPr>
          <p:cNvSpPr/>
          <p:nvPr userDrawn="1"/>
        </p:nvSpPr>
        <p:spPr>
          <a:xfrm>
            <a:off x="1604189" y="-13446"/>
            <a:ext cx="8983623" cy="525779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MO"/>
            </a:defPPr>
          </a:lstStyle>
          <a:p>
            <a:pPr algn="ctr" rtl="0"/>
            <a:endParaRPr lang="ru-RU" noProof="0"/>
          </a:p>
        </p:txBody>
      </p:sp>
      <p:pic>
        <p:nvPicPr>
          <p:cNvPr id="11" name="Рисунок 10" descr="Изображение моллюска, насекомого&#10;&#10;Автоматически созданное описание">
            <a:extLst>
              <a:ext uri="{FF2B5EF4-FFF2-40B4-BE49-F238E27FC236}">
                <a16:creationId xmlns:a16="http://schemas.microsoft.com/office/drawing/2014/main" id="{1C7F01FE-99A8-35BD-05A1-6D93A2578EB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2833" y="5110810"/>
            <a:ext cx="1207554" cy="354511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E66660DF-FD7A-4340-E854-B4680A6B88C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202474" y="-1953000"/>
            <a:ext cx="1485900" cy="53721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8028" y="1389888"/>
            <a:ext cx="8695944" cy="1325880"/>
          </a:xfrm>
        </p:spPr>
        <p:txBody>
          <a:bodyPr rtlCol="0"/>
          <a:lstStyle>
            <a:lvl1pPr algn="ctr">
              <a:defRPr lang="ru-MO">
                <a:latin typeface="Baskerville" panose="02020502070401020303" pitchFamily="18" charset="0"/>
                <a:ea typeface="Baskerville" panose="02020502070401020303" pitchFamily="18" charset="0"/>
              </a:defRPr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223516" y="2651760"/>
            <a:ext cx="7744968" cy="2697480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lang="ru-MO" sz="2000"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1pPr>
            <a:lvl2pPr algn="ctr">
              <a:lnSpc>
                <a:spcPct val="100000"/>
              </a:lnSpc>
              <a:defRPr lang="ru-MO" sz="1800"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2pPr>
            <a:lvl3pPr algn="ctr">
              <a:defRPr lang="ru-MO" sz="1600"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3pPr>
            <a:lvl4pPr algn="ctr">
              <a:defRPr lang="ru-MO" sz="1400"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4pPr>
            <a:lvl5pPr algn="ctr">
              <a:defRPr lang="ru-MO" sz="1400"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endParaRPr lang="ru-RU" noProof="0"/>
          </a:p>
        </p:txBody>
      </p:sp>
      <p:sp>
        <p:nvSpPr>
          <p:cNvPr id="14" name="Нижний колонтитул 13">
            <a:extLst>
              <a:ext uri="{FF2B5EF4-FFF2-40B4-BE49-F238E27FC236}">
                <a16:creationId xmlns:a16="http://schemas.microsoft.com/office/drawing/2014/main" id="{2F05D25C-B703-1868-603E-D468EF44D79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defPPr>
              <a:defRPr lang="ru-MO"/>
            </a:defPPr>
          </a:lstStyle>
          <a:p>
            <a:pPr rtl="0"/>
            <a:r>
              <a:rPr lang="ru-RU" noProof="0"/>
              <a:t>Название презентации</a:t>
            </a:r>
          </a:p>
        </p:txBody>
      </p:sp>
      <p:sp>
        <p:nvSpPr>
          <p:cNvPr id="15" name="Номер слайда 14">
            <a:extLst>
              <a:ext uri="{FF2B5EF4-FFF2-40B4-BE49-F238E27FC236}">
                <a16:creationId xmlns:a16="http://schemas.microsoft.com/office/drawing/2014/main" id="{D8FDB2CC-A975-BC07-042A-228D387E516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ru-MO"/>
            </a:defPPr>
          </a:lstStyle>
          <a:p>
            <a:pPr rtl="0"/>
            <a:fld id="{294A09A9-5501-47C1-A89A-A340965A2BE2}" type="slidenum">
              <a:rPr lang="ru-RU" noProof="0" smtClean="0"/>
              <a:pPr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1202685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98ADFA29-47E3-2E16-12B7-D8031DC04C0D}"/>
              </a:ext>
            </a:extLst>
          </p:cNvPr>
          <p:cNvSpPr/>
          <p:nvPr userDrawn="1"/>
        </p:nvSpPr>
        <p:spPr>
          <a:xfrm>
            <a:off x="0" y="3377183"/>
            <a:ext cx="12192000" cy="23265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MO"/>
            </a:defPPr>
          </a:lstStyle>
          <a:p>
            <a:pPr algn="ctr" rtl="0"/>
            <a:endParaRPr lang="ru-RU" noProof="0"/>
          </a:p>
        </p:txBody>
      </p:sp>
      <p:pic>
        <p:nvPicPr>
          <p:cNvPr id="11" name="Рисунок 10" descr="Растение крупным планом&#10;&#10;Описание создано автоматически с низкой степенью достоверности">
            <a:extLst>
              <a:ext uri="{FF2B5EF4-FFF2-40B4-BE49-F238E27FC236}">
                <a16:creationId xmlns:a16="http://schemas.microsoft.com/office/drawing/2014/main" id="{D373DB44-C887-96AC-D32D-B7656F28FB9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387322" y="3187511"/>
            <a:ext cx="1422400" cy="5283200"/>
          </a:xfrm>
          <a:prstGeom prst="rect">
            <a:avLst/>
          </a:prstGeom>
        </p:spPr>
      </p:pic>
      <p:pic>
        <p:nvPicPr>
          <p:cNvPr id="9" name="Рисунок 8" descr="Изображение постельного белья, ткани&#10;&#10;Автоматически созданное описание">
            <a:extLst>
              <a:ext uri="{FF2B5EF4-FFF2-40B4-BE49-F238E27FC236}">
                <a16:creationId xmlns:a16="http://schemas.microsoft.com/office/drawing/2014/main" id="{6A080FF9-A96B-AA38-428D-5F2CF533D06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400022" y="287485"/>
            <a:ext cx="1485900" cy="5372100"/>
          </a:xfrm>
          <a:prstGeom prst="rect">
            <a:avLst/>
          </a:prstGeom>
        </p:spPr>
      </p:pic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25150280-02E2-686D-A130-65EBDA15EF13}"/>
              </a:ext>
            </a:extLst>
          </p:cNvPr>
          <p:cNvSpPr/>
          <p:nvPr userDrawn="1"/>
        </p:nvSpPr>
        <p:spPr>
          <a:xfrm>
            <a:off x="232651" y="3633264"/>
            <a:ext cx="11740896" cy="178975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MO"/>
            </a:defPPr>
          </a:lstStyle>
          <a:p>
            <a:pPr algn="ctr" rtl="0"/>
            <a:endParaRPr lang="ru-RU" noProof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pic>
        <p:nvPicPr>
          <p:cNvPr id="15" name="Рисунок 14" descr="Изображение керамического изделия, фарфора&#10;&#10;Автоматически созданное описание">
            <a:extLst>
              <a:ext uri="{FF2B5EF4-FFF2-40B4-BE49-F238E27FC236}">
                <a16:creationId xmlns:a16="http://schemas.microsoft.com/office/drawing/2014/main" id="{3DD4D68C-6665-333E-98E8-785116A05A7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590193">
            <a:off x="6957396" y="5090392"/>
            <a:ext cx="856832" cy="832525"/>
          </a:xfrm>
          <a:prstGeom prst="rect">
            <a:avLst/>
          </a:prstGeom>
        </p:spPr>
      </p:pic>
      <p:pic>
        <p:nvPicPr>
          <p:cNvPr id="17" name="Рисунок 16" descr="Изображение, содержащее текст&#10;&#10;Автоматически созданное описание">
            <a:extLst>
              <a:ext uri="{FF2B5EF4-FFF2-40B4-BE49-F238E27FC236}">
                <a16:creationId xmlns:a16="http://schemas.microsoft.com/office/drawing/2014/main" id="{27E0939A-D971-0D79-9B6D-834913C959B2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2979" y="3252854"/>
            <a:ext cx="1206427" cy="621355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DFA2E8-50A1-4465-AC33-6FAC0E7736E9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1153668" y="3977640"/>
            <a:ext cx="9884664" cy="731520"/>
          </a:xfrm>
        </p:spPr>
        <p:txBody>
          <a:bodyPr rtlCol="0" anchor="b">
            <a:normAutofit/>
          </a:bodyPr>
          <a:lstStyle>
            <a:lvl1pPr algn="ctr">
              <a:defRPr lang="ru-MO" sz="4400"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 userDrawn="1">
            <p:ph type="body" idx="1" hasCustomPrompt="1"/>
          </p:nvPr>
        </p:nvSpPr>
        <p:spPr>
          <a:xfrm>
            <a:off x="1153668" y="4700016"/>
            <a:ext cx="9884664" cy="457200"/>
          </a:xfrm>
        </p:spPr>
        <p:txBody>
          <a:bodyPr rtlCol="0" anchor="ctr"/>
          <a:lstStyle>
            <a:lvl1pPr marL="0" indent="0" algn="ctr">
              <a:buNone/>
              <a:defRPr lang="ru-MO"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lang="ru-MO"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lang="ru-MO"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lang="ru-MO"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lang="ru-MO"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lang="ru-MO"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lang="ru-MO"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lang="ru-MO"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lang="ru-MO"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</p:spTree>
    <p:extLst>
      <p:ext uri="{BB962C8B-B14F-4D97-AF65-F5344CB8AC3E}">
        <p14:creationId xmlns:p14="http://schemas.microsoft.com/office/powerpoint/2010/main" val="28026350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0999"/>
            <a:ext cx="10515600" cy="1325880"/>
          </a:xfrm>
        </p:spPr>
        <p:txBody>
          <a:bodyPr rtlCol="0"/>
          <a:lstStyle>
            <a:lvl1pPr algn="ctr">
              <a:defRPr lang="ru-MO">
                <a:latin typeface="Baskerville" panose="02020502070401020303" pitchFamily="18" charset="0"/>
                <a:ea typeface="Baskerville" panose="02020502070401020303" pitchFamily="18" charset="0"/>
              </a:defRPr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4370832"/>
          </a:xfrm>
        </p:spPr>
        <p:txBody>
          <a:bodyPr rtlCol="0"/>
          <a:lstStyle>
            <a:lvl1pPr>
              <a:defRPr lang="ru-MO"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1pPr>
            <a:lvl2pPr>
              <a:defRPr lang="ru-MO"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2pPr>
            <a:lvl3pPr>
              <a:defRPr lang="ru-MO"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3pPr>
            <a:lvl4pPr>
              <a:defRPr lang="ru-MO"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4pPr>
            <a:lvl5pPr>
              <a:defRPr lang="ru-MO"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4170EA9-DC14-D6B7-054C-51C9E1FE932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defPPr>
              <a:defRPr lang="ru-MO"/>
            </a:defPPr>
          </a:lstStyle>
          <a:p>
            <a:pPr rtl="0"/>
            <a:r>
              <a:rPr lang="ru-RU" noProof="0"/>
              <a:t>Заголовок презентации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F65A817-7911-6CCE-C2C4-2C8568F7F35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ru-MO"/>
            </a:defPPr>
          </a:lstStyle>
          <a:p>
            <a:pPr rtl="0"/>
            <a:fld id="{294A09A9-5501-47C1-A89A-A340965A2BE2}" type="slidenum">
              <a:rPr lang="ru-RU" noProof="0" smtClean="0"/>
              <a:pPr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7822712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содержимое (зеленый цвет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0999"/>
            <a:ext cx="10515600" cy="1325880"/>
          </a:xfrm>
        </p:spPr>
        <p:txBody>
          <a:bodyPr rtlCol="0"/>
          <a:lstStyle>
            <a:lvl1pPr algn="ctr">
              <a:defRPr lang="ru-MO">
                <a:latin typeface="Baskerville" panose="02020502070401020303" pitchFamily="18" charset="0"/>
                <a:ea typeface="Baskerville" panose="02020502070401020303" pitchFamily="18" charset="0"/>
              </a:defRPr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" y="1600200"/>
            <a:ext cx="10972800" cy="4572000"/>
          </a:xfrm>
        </p:spPr>
        <p:txBody>
          <a:bodyPr rtlCol="0"/>
          <a:lstStyle>
            <a:lvl1pPr>
              <a:defRPr lang="ru-MO"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1pPr>
            <a:lvl2pPr>
              <a:defRPr lang="ru-MO"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2pPr>
            <a:lvl3pPr>
              <a:defRPr lang="ru-MO"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3pPr>
            <a:lvl4pPr>
              <a:defRPr lang="ru-MO"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4pPr>
            <a:lvl5pPr>
              <a:defRPr lang="ru-MO"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4170EA9-DC14-D6B7-054C-51C9E1FE932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defPPr>
              <a:defRPr lang="ru-MO"/>
            </a:defPPr>
          </a:lstStyle>
          <a:p>
            <a:pPr rtl="0"/>
            <a:r>
              <a:rPr lang="ru-RU" noProof="0"/>
              <a:t>Заголовок презентации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F65A817-7911-6CCE-C2C4-2C8568F7F35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ru-MO"/>
            </a:defPPr>
          </a:lstStyle>
          <a:p>
            <a:pPr rtl="0"/>
            <a:fld id="{294A09A9-5501-47C1-A89A-A340965A2BE2}" type="slidenum">
              <a:rPr lang="ru-RU" noProof="0" smtClean="0"/>
              <a:pPr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9251094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Заголовок раздела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F2F45E1C-47F6-0AF9-7468-BA613D681E1D}"/>
              </a:ext>
            </a:extLst>
          </p:cNvPr>
          <p:cNvSpPr/>
          <p:nvPr userDrawn="1"/>
        </p:nvSpPr>
        <p:spPr>
          <a:xfrm>
            <a:off x="0" y="1533950"/>
            <a:ext cx="12192000" cy="3790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MO"/>
            </a:defPPr>
          </a:lstStyle>
          <a:p>
            <a:pPr algn="ctr" rtl="0"/>
            <a:endParaRPr lang="ru-RU" noProof="0"/>
          </a:p>
        </p:txBody>
      </p:sp>
      <p:pic>
        <p:nvPicPr>
          <p:cNvPr id="8" name="Рисунок 7" descr="Изображение ткани&#10;&#10;Автоматически созданное описание">
            <a:extLst>
              <a:ext uri="{FF2B5EF4-FFF2-40B4-BE49-F238E27FC236}">
                <a16:creationId xmlns:a16="http://schemas.microsoft.com/office/drawing/2014/main" id="{AB9E0D8B-7031-366D-884B-EB3FABD78CA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056236" y="-1772981"/>
            <a:ext cx="2147050" cy="6039669"/>
          </a:xfrm>
          <a:prstGeom prst="rect">
            <a:avLst/>
          </a:prstGeom>
        </p:spPr>
      </p:pic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1859314F-DCEF-A5A7-C5D9-F0D39AAC9FFA}"/>
              </a:ext>
            </a:extLst>
          </p:cNvPr>
          <p:cNvSpPr/>
          <p:nvPr userDrawn="1"/>
        </p:nvSpPr>
        <p:spPr>
          <a:xfrm>
            <a:off x="225552" y="1796143"/>
            <a:ext cx="11740896" cy="326571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MO"/>
            </a:defPPr>
          </a:lstStyle>
          <a:p>
            <a:pPr algn="ctr" rtl="0"/>
            <a:endParaRPr lang="ru-RU" noProof="0"/>
          </a:p>
        </p:txBody>
      </p:sp>
      <p:pic>
        <p:nvPicPr>
          <p:cNvPr id="16" name="Рисунок 15" descr="Изображение цветка, растения&#10;&#10;Автоматически созданное описание">
            <a:extLst>
              <a:ext uri="{FF2B5EF4-FFF2-40B4-BE49-F238E27FC236}">
                <a16:creationId xmlns:a16="http://schemas.microsoft.com/office/drawing/2014/main" id="{DAAE5EB8-5B6B-6FA6-E6E7-D2F58FDFB4A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307543" y="-287017"/>
            <a:ext cx="1051334" cy="3866771"/>
          </a:xfrm>
          <a:prstGeom prst="rect">
            <a:avLst/>
          </a:prstGeom>
        </p:spPr>
      </p:pic>
      <p:pic>
        <p:nvPicPr>
          <p:cNvPr id="19" name="Рисунок 18" descr="Изображение моллюска, насекомого&#10;&#10;Автоматически созданное описание">
            <a:extLst>
              <a:ext uri="{FF2B5EF4-FFF2-40B4-BE49-F238E27FC236}">
                <a16:creationId xmlns:a16="http://schemas.microsoft.com/office/drawing/2014/main" id="{BB1368FF-AA1B-4423-30B1-BE082E6F191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2222" y="4923380"/>
            <a:ext cx="1207554" cy="354511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DFA2E8-50A1-4465-AC33-6FAC0E773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3456" y="2404872"/>
            <a:ext cx="8705088" cy="2002536"/>
          </a:xfrm>
        </p:spPr>
        <p:txBody>
          <a:bodyPr rtlCol="0" anchor="t">
            <a:normAutofit/>
          </a:bodyPr>
          <a:lstStyle>
            <a:lvl1pPr algn="ctr">
              <a:defRPr lang="ru-MO" sz="4400"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743454" y="3964517"/>
            <a:ext cx="8705089" cy="457200"/>
          </a:xfrm>
        </p:spPr>
        <p:txBody>
          <a:bodyPr rtlCol="0" anchor="ctr"/>
          <a:lstStyle>
            <a:lvl1pPr marL="0" indent="0" algn="ctr">
              <a:buNone/>
              <a:defRPr lang="ru-MO" sz="2400">
                <a:solidFill>
                  <a:schemeClr val="accent3"/>
                </a:solidFill>
              </a:defRPr>
            </a:lvl1pPr>
            <a:lvl2pPr marL="457200" indent="0">
              <a:buNone/>
              <a:defRPr lang="ru-MO"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lang="ru-MO"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lang="ru-MO"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lang="ru-MO"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lang="ru-MO"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lang="ru-MO"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lang="ru-MO"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lang="ru-MO"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27" name="Текст 24">
            <a:extLst>
              <a:ext uri="{FF2B5EF4-FFF2-40B4-BE49-F238E27FC236}">
                <a16:creationId xmlns:a16="http://schemas.microsoft.com/office/drawing/2014/main" id="{F5E2B84E-B4F2-ED93-8084-ECFC3B9C380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149667" y="3189069"/>
            <a:ext cx="945473" cy="1936750"/>
          </a:xfrm>
        </p:spPr>
        <p:txBody>
          <a:bodyPr rtlCol="0">
            <a:noAutofit/>
          </a:bodyPr>
          <a:lstStyle>
            <a:lvl1pPr marL="0" indent="0">
              <a:buNone/>
              <a:defRPr lang="ru-MO" sz="14000" b="1">
                <a:solidFill>
                  <a:schemeClr val="tx2"/>
                </a:solidFill>
                <a:latin typeface="Times New Roman" panose="02020603050405020304" pitchFamily="18" charset="0"/>
                <a:cs typeface="+mj-cs"/>
              </a:defRPr>
            </a:lvl1pPr>
          </a:lstStyle>
          <a:p>
            <a:pPr lvl="0" rtl="0"/>
            <a:r>
              <a:rPr lang="ru-RU" noProof="0"/>
              <a:t>”</a:t>
            </a:r>
          </a:p>
        </p:txBody>
      </p:sp>
      <p:sp>
        <p:nvSpPr>
          <p:cNvPr id="28" name="Текст 24">
            <a:extLst>
              <a:ext uri="{FF2B5EF4-FFF2-40B4-BE49-F238E27FC236}">
                <a16:creationId xmlns:a16="http://schemas.microsoft.com/office/drawing/2014/main" id="{FDD82133-EB75-7E07-A9CE-730CB7F6CD3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33184" y="2136567"/>
            <a:ext cx="941832" cy="1936750"/>
          </a:xfrm>
        </p:spPr>
        <p:txBody>
          <a:bodyPr rtlCol="0">
            <a:noAutofit/>
          </a:bodyPr>
          <a:lstStyle>
            <a:lvl1pPr marL="0" indent="0">
              <a:buNone/>
              <a:defRPr lang="ru-MO" sz="14000" b="1">
                <a:solidFill>
                  <a:schemeClr val="tx2"/>
                </a:solidFill>
                <a:latin typeface="Times New Roman" panose="02020603050405020304" pitchFamily="18" charset="0"/>
                <a:cs typeface="+mj-cs"/>
              </a:defRPr>
            </a:lvl1pPr>
          </a:lstStyle>
          <a:p>
            <a:pPr lvl="0" rtl="0"/>
            <a:r>
              <a:rPr lang="ru-RU" noProof="0"/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31787032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макет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541740FC-E682-E87B-87BB-213396FD2DF6}"/>
              </a:ext>
            </a:extLst>
          </p:cNvPr>
          <p:cNvSpPr/>
          <p:nvPr userDrawn="1"/>
        </p:nvSpPr>
        <p:spPr>
          <a:xfrm>
            <a:off x="553443" y="0"/>
            <a:ext cx="11105522" cy="62446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MO"/>
            </a:defPPr>
          </a:lstStyle>
          <a:p>
            <a:pPr algn="ctr" rtl="0"/>
            <a:endParaRPr lang="ru-RU" noProof="0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2AC6E25B-7977-E725-B84F-07CA54BB4973}"/>
              </a:ext>
            </a:extLst>
          </p:cNvPr>
          <p:cNvSpPr/>
          <p:nvPr userDrawn="1"/>
        </p:nvSpPr>
        <p:spPr>
          <a:xfrm>
            <a:off x="877579" y="0"/>
            <a:ext cx="10460969" cy="587278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MO"/>
            </a:defPPr>
          </a:lstStyle>
          <a:p>
            <a:pPr algn="ctr" rtl="0"/>
            <a:endParaRPr lang="ru-RU" noProof="0"/>
          </a:p>
        </p:txBody>
      </p:sp>
      <p:pic>
        <p:nvPicPr>
          <p:cNvPr id="10" name="Рисунок 9" descr="Изображение моллюска, насекомого&#10;&#10;Автоматически созданное описание">
            <a:extLst>
              <a:ext uri="{FF2B5EF4-FFF2-40B4-BE49-F238E27FC236}">
                <a16:creationId xmlns:a16="http://schemas.microsoft.com/office/drawing/2014/main" id="{0EE757CA-B891-A6E4-F7DB-FFB1DBFDA0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1275" y="5738220"/>
            <a:ext cx="1207554" cy="354511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15CA519-6BA6-FAC8-3545-2E7E3CBDE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ctr">
              <a:defRPr lang="ru-MO"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22" name="Рисунок 17">
            <a:extLst>
              <a:ext uri="{FF2B5EF4-FFF2-40B4-BE49-F238E27FC236}">
                <a16:creationId xmlns:a16="http://schemas.microsoft.com/office/drawing/2014/main" id="{6A1AC1B6-9CB9-19D8-8BDC-EDC0B6C19DBE}"/>
              </a:ext>
            </a:extLst>
          </p:cNvPr>
          <p:cNvSpPr>
            <a:spLocks noGrp="1" noChangeAspect="1"/>
          </p:cNvSpPr>
          <p:nvPr>
            <p:ph type="pic" sz="quarter" idx="12"/>
          </p:nvPr>
        </p:nvSpPr>
        <p:spPr>
          <a:xfrm>
            <a:off x="1375868" y="1797050"/>
            <a:ext cx="2057400" cy="2058988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lang="ru-MO" sz="1800"/>
            </a:lvl1pPr>
          </a:lstStyle>
          <a:p>
            <a:pPr rtl="0"/>
            <a:r>
              <a:rPr lang="ru-RU" noProof="0"/>
              <a:t>Вставка рисунка</a:t>
            </a:r>
          </a:p>
        </p:txBody>
      </p:sp>
      <p:sp>
        <p:nvSpPr>
          <p:cNvPr id="20" name="Текст 19">
            <a:extLst>
              <a:ext uri="{FF2B5EF4-FFF2-40B4-BE49-F238E27FC236}">
                <a16:creationId xmlns:a16="http://schemas.microsoft.com/office/drawing/2014/main" id="{DAB2A93C-DB99-8217-D74F-D08E610FA75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26173" y="3946525"/>
            <a:ext cx="2194560" cy="355600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u-MO" sz="2000">
                <a:latin typeface="Gill Sans Nova" panose="020B0602020104020203" pitchFamily="34" charset="0"/>
              </a:defRPr>
            </a:lvl1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21" name="Текст 19">
            <a:extLst>
              <a:ext uri="{FF2B5EF4-FFF2-40B4-BE49-F238E27FC236}">
                <a16:creationId xmlns:a16="http://schemas.microsoft.com/office/drawing/2014/main" id="{61950EAA-EB4E-8768-AFC9-A0356AECFE1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28309" y="4306415"/>
            <a:ext cx="2194560" cy="274320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u-MO" sz="1600">
                <a:latin typeface="+mn-lt"/>
              </a:defRPr>
            </a:lvl1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31" name="Рисунок 17">
            <a:extLst>
              <a:ext uri="{FF2B5EF4-FFF2-40B4-BE49-F238E27FC236}">
                <a16:creationId xmlns:a16="http://schemas.microsoft.com/office/drawing/2014/main" id="{E3B18CDB-3FF1-EC8E-EA8A-31E9BF81747A}"/>
              </a:ext>
            </a:extLst>
          </p:cNvPr>
          <p:cNvSpPr>
            <a:spLocks noGrp="1" noChangeAspect="1"/>
          </p:cNvSpPr>
          <p:nvPr>
            <p:ph type="pic" sz="quarter" idx="17"/>
          </p:nvPr>
        </p:nvSpPr>
        <p:spPr>
          <a:xfrm>
            <a:off x="3828270" y="1797050"/>
            <a:ext cx="2057400" cy="2058988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lang="ru-MO" sz="1800"/>
            </a:lvl1pPr>
          </a:lstStyle>
          <a:p>
            <a:pPr rtl="0"/>
            <a:r>
              <a:rPr lang="ru-RU" noProof="0"/>
              <a:t>Вставка рисунка</a:t>
            </a:r>
          </a:p>
        </p:txBody>
      </p:sp>
      <p:sp>
        <p:nvSpPr>
          <p:cNvPr id="33" name="Текст 19">
            <a:extLst>
              <a:ext uri="{FF2B5EF4-FFF2-40B4-BE49-F238E27FC236}">
                <a16:creationId xmlns:a16="http://schemas.microsoft.com/office/drawing/2014/main" id="{EAB1EC17-F1C7-0781-4F52-DEE9122BBC9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763663" y="3926721"/>
            <a:ext cx="2194560" cy="355600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u-MO" sz="2000">
                <a:latin typeface="Gill Sans Nova" panose="020B0602020104020203" pitchFamily="34" charset="0"/>
              </a:defRPr>
            </a:lvl1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32" name="Текст 19">
            <a:extLst>
              <a:ext uri="{FF2B5EF4-FFF2-40B4-BE49-F238E27FC236}">
                <a16:creationId xmlns:a16="http://schemas.microsoft.com/office/drawing/2014/main" id="{9E2E4E06-43E3-5309-A921-59117EDFEA1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765799" y="4286611"/>
            <a:ext cx="2194560" cy="274320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u-MO" sz="1600">
                <a:latin typeface="+mn-lt"/>
              </a:defRPr>
            </a:lvl1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30" name="Рисунок 17">
            <a:extLst>
              <a:ext uri="{FF2B5EF4-FFF2-40B4-BE49-F238E27FC236}">
                <a16:creationId xmlns:a16="http://schemas.microsoft.com/office/drawing/2014/main" id="{2EB018F6-8206-135F-BF16-29E6E63FD099}"/>
              </a:ext>
            </a:extLst>
          </p:cNvPr>
          <p:cNvSpPr>
            <a:spLocks noGrp="1" noChangeAspect="1"/>
          </p:cNvSpPr>
          <p:nvPr>
            <p:ph type="pic" sz="quarter" idx="16"/>
          </p:nvPr>
        </p:nvSpPr>
        <p:spPr>
          <a:xfrm>
            <a:off x="6280672" y="1797050"/>
            <a:ext cx="2057400" cy="2058988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lang="ru-MO" sz="1800"/>
            </a:lvl1pPr>
          </a:lstStyle>
          <a:p>
            <a:pPr rtl="0"/>
            <a:r>
              <a:rPr lang="ru-RU" noProof="0"/>
              <a:t>Вставка рисунка</a:t>
            </a:r>
          </a:p>
        </p:txBody>
      </p:sp>
      <p:sp>
        <p:nvSpPr>
          <p:cNvPr id="35" name="Текст 19">
            <a:extLst>
              <a:ext uri="{FF2B5EF4-FFF2-40B4-BE49-F238E27FC236}">
                <a16:creationId xmlns:a16="http://schemas.microsoft.com/office/drawing/2014/main" id="{13D50A41-E904-8A4E-6F0A-F980F8D6471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216065" y="3946525"/>
            <a:ext cx="2194560" cy="355600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u-MO" sz="2000">
                <a:latin typeface="Gill Sans Nova" panose="020B0602020104020203" pitchFamily="34" charset="0"/>
              </a:defRPr>
            </a:lvl1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34" name="Текст 19">
            <a:extLst>
              <a:ext uri="{FF2B5EF4-FFF2-40B4-BE49-F238E27FC236}">
                <a16:creationId xmlns:a16="http://schemas.microsoft.com/office/drawing/2014/main" id="{D6CE30A5-8B65-384B-A8B9-6F711A52194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18201" y="4306415"/>
            <a:ext cx="2194560" cy="274320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u-MO" sz="1600">
                <a:latin typeface="+mn-lt"/>
              </a:defRPr>
            </a:lvl1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29" name="Рисунок 17">
            <a:extLst>
              <a:ext uri="{FF2B5EF4-FFF2-40B4-BE49-F238E27FC236}">
                <a16:creationId xmlns:a16="http://schemas.microsoft.com/office/drawing/2014/main" id="{D1C71745-769D-8F16-2B61-EF5D4012F1E3}"/>
              </a:ext>
            </a:extLst>
          </p:cNvPr>
          <p:cNvSpPr>
            <a:spLocks noGrp="1" noChangeAspect="1"/>
          </p:cNvSpPr>
          <p:nvPr>
            <p:ph type="pic" sz="quarter" idx="15"/>
          </p:nvPr>
        </p:nvSpPr>
        <p:spPr>
          <a:xfrm>
            <a:off x="8733074" y="1797050"/>
            <a:ext cx="2057400" cy="2058988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lang="ru-MO" sz="1800"/>
            </a:lvl1pPr>
          </a:lstStyle>
          <a:p>
            <a:pPr rtl="0"/>
            <a:r>
              <a:rPr lang="ru-RU" noProof="0"/>
              <a:t>Вставка рисунка</a:t>
            </a:r>
          </a:p>
        </p:txBody>
      </p:sp>
      <p:sp>
        <p:nvSpPr>
          <p:cNvPr id="37" name="Текст 19">
            <a:extLst>
              <a:ext uri="{FF2B5EF4-FFF2-40B4-BE49-F238E27FC236}">
                <a16:creationId xmlns:a16="http://schemas.microsoft.com/office/drawing/2014/main" id="{D6D40AAC-2768-6F48-97AE-FD958D89FD8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666331" y="3946525"/>
            <a:ext cx="2194560" cy="355600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u-MO" sz="2000">
                <a:latin typeface="Gill Sans Nova" panose="020B0602020104020203" pitchFamily="34" charset="0"/>
              </a:defRPr>
            </a:lvl1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36" name="Текст 19">
            <a:extLst>
              <a:ext uri="{FF2B5EF4-FFF2-40B4-BE49-F238E27FC236}">
                <a16:creationId xmlns:a16="http://schemas.microsoft.com/office/drawing/2014/main" id="{85652007-C32E-173C-2A5F-B1C08D6140D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668467" y="4306415"/>
            <a:ext cx="2194560" cy="274320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u-MO" sz="1600">
                <a:latin typeface="+mn-lt"/>
              </a:defRPr>
            </a:lvl1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08AD4DF5-3AA4-926D-00B1-1C24F968F4A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defPPr>
              <a:defRPr lang="ru-MO"/>
            </a:defPPr>
          </a:lstStyle>
          <a:p>
            <a:pPr rtl="0"/>
            <a:r>
              <a:rPr lang="ru-RU" noProof="0"/>
              <a:t>Название презентации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E3EC206-AFEC-E74D-0522-B0D47B2E7A6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ru-MO"/>
            </a:defPPr>
          </a:lstStyle>
          <a:p>
            <a:pPr rtl="0"/>
            <a:fld id="{294A09A9-5501-47C1-A89A-A340965A2BE2}" type="slidenum">
              <a:rPr lang="ru-RU" noProof="0" smtClean="0"/>
              <a:pPr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5196871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Пользовательский макет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541740FC-E682-E87B-87BB-213396FD2DF6}"/>
              </a:ext>
            </a:extLst>
          </p:cNvPr>
          <p:cNvSpPr/>
          <p:nvPr userDrawn="1"/>
        </p:nvSpPr>
        <p:spPr>
          <a:xfrm>
            <a:off x="553443" y="0"/>
            <a:ext cx="11105522" cy="62446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MO"/>
            </a:defPPr>
          </a:lstStyle>
          <a:p>
            <a:pPr algn="ctr" rtl="0"/>
            <a:endParaRPr lang="ru-RU" noProof="0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2AC6E25B-7977-E725-B84F-07CA54BB4973}"/>
              </a:ext>
            </a:extLst>
          </p:cNvPr>
          <p:cNvSpPr/>
          <p:nvPr userDrawn="1"/>
        </p:nvSpPr>
        <p:spPr>
          <a:xfrm>
            <a:off x="877579" y="0"/>
            <a:ext cx="10460969" cy="587278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MO"/>
            </a:defPPr>
          </a:lstStyle>
          <a:p>
            <a:pPr algn="ctr" rtl="0"/>
            <a:endParaRPr lang="ru-RU" noProof="0"/>
          </a:p>
        </p:txBody>
      </p:sp>
      <p:pic>
        <p:nvPicPr>
          <p:cNvPr id="10" name="Рисунок 9" descr="Изображение моллюска, насекомого&#10;&#10;Автоматически созданное описание">
            <a:extLst>
              <a:ext uri="{FF2B5EF4-FFF2-40B4-BE49-F238E27FC236}">
                <a16:creationId xmlns:a16="http://schemas.microsoft.com/office/drawing/2014/main" id="{0EE757CA-B891-A6E4-F7DB-FFB1DBFDA0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1275" y="5738220"/>
            <a:ext cx="1207554" cy="354511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15CA519-6BA6-FAC8-3545-2E7E3CBDE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ctr">
              <a:defRPr lang="ru-MO"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22" name="Рисунок 17">
            <a:extLst>
              <a:ext uri="{FF2B5EF4-FFF2-40B4-BE49-F238E27FC236}">
                <a16:creationId xmlns:a16="http://schemas.microsoft.com/office/drawing/2014/main" id="{6A1AC1B6-9CB9-19D8-8BDC-EDC0B6C19DBE}"/>
              </a:ext>
            </a:extLst>
          </p:cNvPr>
          <p:cNvSpPr>
            <a:spLocks noGrp="1" noChangeAspect="1"/>
          </p:cNvSpPr>
          <p:nvPr>
            <p:ph type="pic" sz="quarter" idx="12"/>
          </p:nvPr>
        </p:nvSpPr>
        <p:spPr>
          <a:xfrm>
            <a:off x="1681364" y="1658061"/>
            <a:ext cx="1160392" cy="1161288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lang="ru-MO" sz="1800"/>
            </a:lvl1pPr>
          </a:lstStyle>
          <a:p>
            <a:pPr rtl="0"/>
            <a:r>
              <a:rPr lang="ru-RU" noProof="0"/>
              <a:t>Вставка рисунка</a:t>
            </a:r>
          </a:p>
        </p:txBody>
      </p:sp>
      <p:sp>
        <p:nvSpPr>
          <p:cNvPr id="20" name="Текст 19">
            <a:extLst>
              <a:ext uri="{FF2B5EF4-FFF2-40B4-BE49-F238E27FC236}">
                <a16:creationId xmlns:a16="http://schemas.microsoft.com/office/drawing/2014/main" id="{DAB2A93C-DB99-8217-D74F-D08E610FA75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6424" y="2926080"/>
            <a:ext cx="2322576" cy="182880"/>
          </a:xfr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u-MO" sz="1600" spc="20" baseline="0">
                <a:latin typeface="Gill Sans Nova" panose="020B0602020104020203" pitchFamily="34" charset="0"/>
              </a:defRPr>
            </a:lvl1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21" name="Текст 19">
            <a:extLst>
              <a:ext uri="{FF2B5EF4-FFF2-40B4-BE49-F238E27FC236}">
                <a16:creationId xmlns:a16="http://schemas.microsoft.com/office/drawing/2014/main" id="{61950EAA-EB4E-8768-AFC9-A0356AECFE1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6424" y="3145536"/>
            <a:ext cx="2322576" cy="265176"/>
          </a:xfr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u-MO" sz="1400" spc="20" baseline="0">
                <a:latin typeface="+mn-lt"/>
              </a:defRPr>
            </a:lvl1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46" name="Рисунок 17">
            <a:extLst>
              <a:ext uri="{FF2B5EF4-FFF2-40B4-BE49-F238E27FC236}">
                <a16:creationId xmlns:a16="http://schemas.microsoft.com/office/drawing/2014/main" id="{B23EF08B-7D0C-7D96-413D-71C22E3F74D0}"/>
              </a:ext>
            </a:extLst>
          </p:cNvPr>
          <p:cNvSpPr>
            <a:spLocks noGrp="1" noChangeAspect="1"/>
          </p:cNvSpPr>
          <p:nvPr>
            <p:ph type="pic" sz="quarter" idx="26"/>
          </p:nvPr>
        </p:nvSpPr>
        <p:spPr>
          <a:xfrm>
            <a:off x="1681364" y="3818492"/>
            <a:ext cx="1160392" cy="1161288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lang="ru-MO" sz="1800"/>
            </a:lvl1pPr>
          </a:lstStyle>
          <a:p>
            <a:pPr rtl="0"/>
            <a:r>
              <a:rPr lang="ru-RU" noProof="0"/>
              <a:t>Вставка рисунка</a:t>
            </a:r>
          </a:p>
        </p:txBody>
      </p:sp>
      <p:sp>
        <p:nvSpPr>
          <p:cNvPr id="45" name="Текст 19">
            <a:extLst>
              <a:ext uri="{FF2B5EF4-FFF2-40B4-BE49-F238E27FC236}">
                <a16:creationId xmlns:a16="http://schemas.microsoft.com/office/drawing/2014/main" id="{A6866782-6675-4F37-E5D2-68CB0191C1A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106424" y="5086511"/>
            <a:ext cx="2322576" cy="182880"/>
          </a:xfr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u-MO" sz="1600" spc="20" baseline="0">
                <a:latin typeface="Gill Sans Nova" panose="020B0602020104020203" pitchFamily="34" charset="0"/>
              </a:defRPr>
            </a:lvl1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44" name="Текст 19">
            <a:extLst>
              <a:ext uri="{FF2B5EF4-FFF2-40B4-BE49-F238E27FC236}">
                <a16:creationId xmlns:a16="http://schemas.microsoft.com/office/drawing/2014/main" id="{9F53AB27-DDFA-AA5D-8253-546C9BBA9CE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106424" y="5305967"/>
            <a:ext cx="2322576" cy="265176"/>
          </a:xfr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u-MO" sz="1400" spc="20" baseline="0">
                <a:latin typeface="+mn-lt"/>
              </a:defRPr>
            </a:lvl1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31" name="Рисунок 17">
            <a:extLst>
              <a:ext uri="{FF2B5EF4-FFF2-40B4-BE49-F238E27FC236}">
                <a16:creationId xmlns:a16="http://schemas.microsoft.com/office/drawing/2014/main" id="{E3B18CDB-3FF1-EC8E-EA8A-31E9BF81747A}"/>
              </a:ext>
            </a:extLst>
          </p:cNvPr>
          <p:cNvSpPr>
            <a:spLocks noGrp="1" noChangeAspect="1"/>
          </p:cNvSpPr>
          <p:nvPr>
            <p:ph type="pic" sz="quarter" idx="17"/>
          </p:nvPr>
        </p:nvSpPr>
        <p:spPr>
          <a:xfrm>
            <a:off x="4226754" y="1658061"/>
            <a:ext cx="1160392" cy="1161288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lang="ru-MO" sz="1800"/>
            </a:lvl1pPr>
          </a:lstStyle>
          <a:p>
            <a:pPr rtl="0"/>
            <a:r>
              <a:rPr lang="ru-RU" noProof="0"/>
              <a:t>Вставка рисунка</a:t>
            </a:r>
          </a:p>
        </p:txBody>
      </p:sp>
      <p:sp>
        <p:nvSpPr>
          <p:cNvPr id="33" name="Текст 19">
            <a:extLst>
              <a:ext uri="{FF2B5EF4-FFF2-40B4-BE49-F238E27FC236}">
                <a16:creationId xmlns:a16="http://schemas.microsoft.com/office/drawing/2014/main" id="{EAB1EC17-F1C7-0781-4F52-DEE9122BBC9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639312" y="2926080"/>
            <a:ext cx="2322576" cy="182880"/>
          </a:xfr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u-MO" sz="1600" spc="20" baseline="0">
                <a:latin typeface="Gill Sans Nova" panose="020B0602020104020203" pitchFamily="34" charset="0"/>
              </a:defRPr>
            </a:lvl1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32" name="Текст 19">
            <a:extLst>
              <a:ext uri="{FF2B5EF4-FFF2-40B4-BE49-F238E27FC236}">
                <a16:creationId xmlns:a16="http://schemas.microsoft.com/office/drawing/2014/main" id="{9E2E4E06-43E3-5309-A921-59117EDFEA1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639312" y="3145536"/>
            <a:ext cx="2322576" cy="265176"/>
          </a:xfr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u-MO" sz="1400" spc="20" baseline="0">
                <a:latin typeface="+mn-lt"/>
              </a:defRPr>
            </a:lvl1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16" name="Рисунок 17">
            <a:extLst>
              <a:ext uri="{FF2B5EF4-FFF2-40B4-BE49-F238E27FC236}">
                <a16:creationId xmlns:a16="http://schemas.microsoft.com/office/drawing/2014/main" id="{DD9CE7E9-3BC2-0321-457B-61D363708B38}"/>
              </a:ext>
            </a:extLst>
          </p:cNvPr>
          <p:cNvSpPr>
            <a:spLocks noGrp="1" noChangeAspect="1"/>
          </p:cNvSpPr>
          <p:nvPr>
            <p:ph type="pic" sz="quarter" idx="29"/>
          </p:nvPr>
        </p:nvSpPr>
        <p:spPr>
          <a:xfrm>
            <a:off x="4226754" y="3818492"/>
            <a:ext cx="1160392" cy="1161288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lang="ru-MO" sz="1800"/>
            </a:lvl1pPr>
          </a:lstStyle>
          <a:p>
            <a:pPr rtl="0"/>
            <a:r>
              <a:rPr lang="ru-RU" noProof="0"/>
              <a:t>Вставка рисунка</a:t>
            </a:r>
          </a:p>
        </p:txBody>
      </p:sp>
      <p:sp>
        <p:nvSpPr>
          <p:cNvPr id="23" name="Текст 19">
            <a:extLst>
              <a:ext uri="{FF2B5EF4-FFF2-40B4-BE49-F238E27FC236}">
                <a16:creationId xmlns:a16="http://schemas.microsoft.com/office/drawing/2014/main" id="{70DD1941-A469-A457-B987-E0E2C300A8A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639312" y="5086511"/>
            <a:ext cx="2322576" cy="182880"/>
          </a:xfr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u-MO" sz="1600" spc="20" baseline="0">
                <a:latin typeface="Gill Sans Nova" panose="020B0602020104020203" pitchFamily="34" charset="0"/>
              </a:defRPr>
            </a:lvl1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18" name="Текст 19">
            <a:extLst>
              <a:ext uri="{FF2B5EF4-FFF2-40B4-BE49-F238E27FC236}">
                <a16:creationId xmlns:a16="http://schemas.microsoft.com/office/drawing/2014/main" id="{D6B84B7D-A7EC-6FE1-9925-F78AF0DE230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639312" y="5305967"/>
            <a:ext cx="2322576" cy="265176"/>
          </a:xfr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u-MO" sz="1400" spc="20" baseline="0">
                <a:latin typeface="+mn-lt"/>
              </a:defRPr>
            </a:lvl1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30" name="Рисунок 17">
            <a:extLst>
              <a:ext uri="{FF2B5EF4-FFF2-40B4-BE49-F238E27FC236}">
                <a16:creationId xmlns:a16="http://schemas.microsoft.com/office/drawing/2014/main" id="{2EB018F6-8206-135F-BF16-29E6E63FD099}"/>
              </a:ext>
            </a:extLst>
          </p:cNvPr>
          <p:cNvSpPr>
            <a:spLocks noGrp="1" noChangeAspect="1"/>
          </p:cNvSpPr>
          <p:nvPr>
            <p:ph type="pic" sz="quarter" idx="16"/>
          </p:nvPr>
        </p:nvSpPr>
        <p:spPr>
          <a:xfrm>
            <a:off x="6772144" y="1658061"/>
            <a:ext cx="1160392" cy="1161288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lang="ru-MO" sz="1800"/>
            </a:lvl1pPr>
          </a:lstStyle>
          <a:p>
            <a:pPr rtl="0"/>
            <a:r>
              <a:rPr lang="ru-RU" noProof="0"/>
              <a:t>Вставка рисунка</a:t>
            </a:r>
          </a:p>
        </p:txBody>
      </p:sp>
      <p:sp>
        <p:nvSpPr>
          <p:cNvPr id="35" name="Текст 19">
            <a:extLst>
              <a:ext uri="{FF2B5EF4-FFF2-40B4-BE49-F238E27FC236}">
                <a16:creationId xmlns:a16="http://schemas.microsoft.com/office/drawing/2014/main" id="{13D50A41-E904-8A4E-6F0A-F980F8D6471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72200" y="2926080"/>
            <a:ext cx="2322576" cy="182880"/>
          </a:xfr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u-MO" sz="1600" spc="20" baseline="0">
                <a:latin typeface="Gill Sans Nova" panose="020B0602020104020203" pitchFamily="34" charset="0"/>
              </a:defRPr>
            </a:lvl1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34" name="Текст 19">
            <a:extLst>
              <a:ext uri="{FF2B5EF4-FFF2-40B4-BE49-F238E27FC236}">
                <a16:creationId xmlns:a16="http://schemas.microsoft.com/office/drawing/2014/main" id="{D6CE30A5-8B65-384B-A8B9-6F711A52194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2200" y="3145536"/>
            <a:ext cx="2322576" cy="265176"/>
          </a:xfr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u-MO" sz="1400" spc="20" baseline="0">
                <a:latin typeface="+mn-lt"/>
              </a:defRPr>
            </a:lvl1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14" name="Рисунок 17">
            <a:extLst>
              <a:ext uri="{FF2B5EF4-FFF2-40B4-BE49-F238E27FC236}">
                <a16:creationId xmlns:a16="http://schemas.microsoft.com/office/drawing/2014/main" id="{AA1AC2FE-336D-4E7F-2C86-6A8C29BA8F90}"/>
              </a:ext>
            </a:extLst>
          </p:cNvPr>
          <p:cNvSpPr>
            <a:spLocks noGrp="1" noChangeAspect="1"/>
          </p:cNvSpPr>
          <p:nvPr>
            <p:ph type="pic" sz="quarter" idx="28"/>
          </p:nvPr>
        </p:nvSpPr>
        <p:spPr>
          <a:xfrm>
            <a:off x="6772144" y="3818492"/>
            <a:ext cx="1160392" cy="1161288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lang="ru-MO" sz="1800"/>
            </a:lvl1pPr>
          </a:lstStyle>
          <a:p>
            <a:pPr rtl="0"/>
            <a:r>
              <a:rPr lang="ru-RU" noProof="0"/>
              <a:t>Вставка рисунка</a:t>
            </a:r>
          </a:p>
        </p:txBody>
      </p:sp>
      <p:sp>
        <p:nvSpPr>
          <p:cNvPr id="27" name="Текст 19">
            <a:extLst>
              <a:ext uri="{FF2B5EF4-FFF2-40B4-BE49-F238E27FC236}">
                <a16:creationId xmlns:a16="http://schemas.microsoft.com/office/drawing/2014/main" id="{FA370BF1-09EC-DBE1-5118-8A92A0F90BC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172200" y="5086511"/>
            <a:ext cx="2322576" cy="182880"/>
          </a:xfr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u-MO" sz="1600" spc="20" baseline="0">
                <a:latin typeface="Gill Sans Nova" panose="020B0602020104020203" pitchFamily="34" charset="0"/>
              </a:defRPr>
            </a:lvl1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25" name="Текст 19">
            <a:extLst>
              <a:ext uri="{FF2B5EF4-FFF2-40B4-BE49-F238E27FC236}">
                <a16:creationId xmlns:a16="http://schemas.microsoft.com/office/drawing/2014/main" id="{5089D72C-E865-F5D3-CB1E-050AEF68445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172200" y="5305967"/>
            <a:ext cx="2322576" cy="265176"/>
          </a:xfr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u-MO" sz="1400" spc="20" baseline="0">
                <a:latin typeface="+mn-lt"/>
              </a:defRPr>
            </a:lvl1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29" name="Рисунок 17">
            <a:extLst>
              <a:ext uri="{FF2B5EF4-FFF2-40B4-BE49-F238E27FC236}">
                <a16:creationId xmlns:a16="http://schemas.microsoft.com/office/drawing/2014/main" id="{D1C71745-769D-8F16-2B61-EF5D4012F1E3}"/>
              </a:ext>
            </a:extLst>
          </p:cNvPr>
          <p:cNvSpPr>
            <a:spLocks noGrp="1" noChangeAspect="1"/>
          </p:cNvSpPr>
          <p:nvPr>
            <p:ph type="pic" sz="quarter" idx="15"/>
          </p:nvPr>
        </p:nvSpPr>
        <p:spPr>
          <a:xfrm>
            <a:off x="9317533" y="1658061"/>
            <a:ext cx="1160392" cy="1161288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lang="ru-MO" sz="1800"/>
            </a:lvl1pPr>
          </a:lstStyle>
          <a:p>
            <a:pPr rtl="0"/>
            <a:r>
              <a:rPr lang="ru-RU" noProof="0"/>
              <a:t>Вставка рисунка</a:t>
            </a:r>
          </a:p>
        </p:txBody>
      </p:sp>
      <p:sp>
        <p:nvSpPr>
          <p:cNvPr id="37" name="Текст 19">
            <a:extLst>
              <a:ext uri="{FF2B5EF4-FFF2-40B4-BE49-F238E27FC236}">
                <a16:creationId xmlns:a16="http://schemas.microsoft.com/office/drawing/2014/main" id="{D6D40AAC-2768-6F48-97AE-FD958D89FD8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705088" y="2926080"/>
            <a:ext cx="2322576" cy="182880"/>
          </a:xfr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u-MO" sz="1600" spc="20" baseline="0">
                <a:latin typeface="Gill Sans Nova" panose="020B0602020104020203" pitchFamily="34" charset="0"/>
              </a:defRPr>
            </a:lvl1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36" name="Текст 19">
            <a:extLst>
              <a:ext uri="{FF2B5EF4-FFF2-40B4-BE49-F238E27FC236}">
                <a16:creationId xmlns:a16="http://schemas.microsoft.com/office/drawing/2014/main" id="{85652007-C32E-173C-2A5F-B1C08D6140D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705088" y="3145536"/>
            <a:ext cx="2322576" cy="265176"/>
          </a:xfr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u-MO" sz="1400" spc="20" baseline="0">
                <a:latin typeface="+mn-lt"/>
              </a:defRPr>
            </a:lvl1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47" name="Рисунок 17">
            <a:extLst>
              <a:ext uri="{FF2B5EF4-FFF2-40B4-BE49-F238E27FC236}">
                <a16:creationId xmlns:a16="http://schemas.microsoft.com/office/drawing/2014/main" id="{4F7ECA98-24CD-8CC5-A3EC-BFF5E9B11748}"/>
              </a:ext>
            </a:extLst>
          </p:cNvPr>
          <p:cNvSpPr>
            <a:spLocks noGrp="1" noChangeAspect="1"/>
          </p:cNvSpPr>
          <p:nvPr>
            <p:ph type="pic" sz="quarter" idx="27"/>
          </p:nvPr>
        </p:nvSpPr>
        <p:spPr>
          <a:xfrm>
            <a:off x="9317533" y="3818492"/>
            <a:ext cx="1160392" cy="1161288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lang="ru-MO" sz="1800"/>
            </a:lvl1pPr>
          </a:lstStyle>
          <a:p>
            <a:pPr rtl="0"/>
            <a:r>
              <a:rPr lang="ru-RU" noProof="0"/>
              <a:t>Вставка рисунка</a:t>
            </a:r>
          </a:p>
        </p:txBody>
      </p:sp>
      <p:sp>
        <p:nvSpPr>
          <p:cNvPr id="42" name="Текст 19">
            <a:extLst>
              <a:ext uri="{FF2B5EF4-FFF2-40B4-BE49-F238E27FC236}">
                <a16:creationId xmlns:a16="http://schemas.microsoft.com/office/drawing/2014/main" id="{46CBECF2-D93E-3DF9-064C-CB4A3262B69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705088" y="5086511"/>
            <a:ext cx="2322576" cy="182880"/>
          </a:xfr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u-MO" sz="1600" spc="20" baseline="0">
                <a:latin typeface="Gill Sans Nova" panose="020B0602020104020203" pitchFamily="34" charset="0"/>
              </a:defRPr>
            </a:lvl1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41" name="Текст 19">
            <a:extLst>
              <a:ext uri="{FF2B5EF4-FFF2-40B4-BE49-F238E27FC236}">
                <a16:creationId xmlns:a16="http://schemas.microsoft.com/office/drawing/2014/main" id="{71E06E16-A083-B853-8155-7FF97AD1DE8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705088" y="5305967"/>
            <a:ext cx="2322576" cy="265176"/>
          </a:xfr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u-MO" sz="1400" spc="20" baseline="0">
                <a:latin typeface="+mn-lt"/>
              </a:defRPr>
            </a:lvl1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08AD4DF5-3AA4-926D-00B1-1C24F968F4A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defPPr>
              <a:defRPr lang="ru-MO"/>
            </a:defPPr>
          </a:lstStyle>
          <a:p>
            <a:pPr rtl="0"/>
            <a:r>
              <a:rPr lang="ru-RU" noProof="0"/>
              <a:t>Название презентации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E3EC206-AFEC-E74D-0522-B0D47B2E7A6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ru-MO"/>
            </a:defPPr>
          </a:lstStyle>
          <a:p>
            <a:pPr rtl="0"/>
            <a:fld id="{294A09A9-5501-47C1-A89A-A340965A2BE2}" type="slidenum">
              <a:rPr lang="ru-RU" noProof="0" smtClean="0"/>
              <a:pPr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3622323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430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ru-MO"/>
            </a:def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825625"/>
            <a:ext cx="114300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ru-MO"/>
            </a:def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0567522-C3B6-46EB-A361-BEC2510B00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ru-MO" sz="1200">
                <a:solidFill>
                  <a:schemeClr val="tx1"/>
                </a:solidFill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1pPr>
          </a:lstStyle>
          <a:p>
            <a:pPr rtl="0"/>
            <a:r>
              <a:rPr lang="ru-RU" noProof="0"/>
              <a:t>Заголовок презентации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DC57CF0-034F-450D-937C-718D5AF1A0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08008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ru-MO" sz="1200">
                <a:solidFill>
                  <a:schemeClr val="tx1"/>
                </a:solidFill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1pPr>
          </a:lstStyle>
          <a:p>
            <a:pPr rtl="0"/>
            <a:fld id="{294A09A9-5501-47C1-A89A-A340965A2BE2}" type="slidenum">
              <a:rPr lang="ru-RU" noProof="0" smtClean="0"/>
              <a:pPr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8" r:id="rId2"/>
    <p:sldLayoutId id="2147483659" r:id="rId3"/>
    <p:sldLayoutId id="2147483651" r:id="rId4"/>
    <p:sldLayoutId id="2147483650" r:id="rId5"/>
    <p:sldLayoutId id="2147483663" r:id="rId6"/>
    <p:sldLayoutId id="2147483665" r:id="rId7"/>
    <p:sldLayoutId id="2147483660" r:id="rId8"/>
    <p:sldLayoutId id="2147483661" r:id="rId9"/>
    <p:sldLayoutId id="2147483662" r:id="rId10"/>
    <p:sldLayoutId id="2147483666" r:id="rId11"/>
    <p:sldLayoutId id="2147483653" r:id="rId12"/>
    <p:sldLayoutId id="2147483664" r:id="rId13"/>
    <p:sldLayoutId id="2147483667" r:id="rId14"/>
    <p:sldLayoutId id="2147483652" r:id="rId15"/>
    <p:sldLayoutId id="2147483654" r:id="rId16"/>
    <p:sldLayoutId id="2147483655" r:id="rId17"/>
    <p:sldLayoutId id="2147483656" r:id="rId18"/>
    <p:sldLayoutId id="2147483657" r:id="rId1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ru-MO" sz="4400" kern="1200">
          <a:solidFill>
            <a:schemeClr val="accent3"/>
          </a:solidFill>
          <a:latin typeface="Times New Roman" panose="02020603050405020304" pitchFamily="18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73292A"/>
        </a:buClr>
        <a:buFont typeface="Arial" panose="020B0604020202020204" pitchFamily="34" charset="0"/>
        <a:buChar char="•"/>
        <a:defRPr lang="ru-MO" sz="2800" kern="1200">
          <a:solidFill>
            <a:schemeClr val="accent3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73292A"/>
        </a:buClr>
        <a:buFont typeface="Arial" panose="020B0604020202020204" pitchFamily="34" charset="0"/>
        <a:buChar char="•"/>
        <a:defRPr lang="ru-MO" sz="2400" kern="1200">
          <a:solidFill>
            <a:schemeClr val="accent3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73292A"/>
        </a:buClr>
        <a:buFont typeface="Arial" panose="020B0604020202020204" pitchFamily="34" charset="0"/>
        <a:buChar char="•"/>
        <a:defRPr lang="ru-MO" sz="2000" kern="1200">
          <a:solidFill>
            <a:schemeClr val="accent3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73292A"/>
        </a:buClr>
        <a:buFont typeface="Arial" panose="020B0604020202020204" pitchFamily="34" charset="0"/>
        <a:buChar char="•"/>
        <a:defRPr lang="ru-MO" sz="1800" kern="1200">
          <a:solidFill>
            <a:schemeClr val="accent3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73292A"/>
        </a:buClr>
        <a:buFont typeface="Arial" panose="020B0604020202020204" pitchFamily="34" charset="0"/>
        <a:buChar char="•"/>
        <a:defRPr lang="ru-MO" sz="1800" kern="1200">
          <a:solidFill>
            <a:schemeClr val="accent3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MO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MO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MO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MO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MO"/>
      </a:defPPr>
      <a:lvl1pPr marL="0" algn="l" defTabSz="914400" rtl="0" eaLnBrk="1" latinLnBrk="0" hangingPunct="1">
        <a:defRPr lang="ru-MO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ru-MO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ru-MO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ru-MO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ru-MO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ru-MO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ru-MO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ru-MO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ru-MO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40" userDrawn="1">
          <p15:clr>
            <a:srgbClr val="547EBF"/>
          </p15:clr>
        </p15:guide>
        <p15:guide id="4" orient="horz" pos="240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7" pos="3960" userDrawn="1">
          <p15:clr>
            <a:srgbClr val="547EBF"/>
          </p15:clr>
        </p15:guide>
        <p15:guide id="8" pos="3720" userDrawn="1">
          <p15:clr>
            <a:srgbClr val="547EBF"/>
          </p15:clr>
        </p15:guide>
        <p15:guide id="9" pos="2112" userDrawn="1">
          <p15:clr>
            <a:srgbClr val="547EBF"/>
          </p15:clr>
        </p15:guide>
        <p15:guide id="10" pos="1848" userDrawn="1">
          <p15:clr>
            <a:srgbClr val="547EBF"/>
          </p15:clr>
        </p15:guide>
        <p15:guide id="11" pos="5568" userDrawn="1">
          <p15:clr>
            <a:srgbClr val="547EBF"/>
          </p15:clr>
        </p15:guide>
        <p15:guide id="12" pos="5832" userDrawn="1">
          <p15:clr>
            <a:srgbClr val="547EBF"/>
          </p15:clr>
        </p15:guide>
        <p15:guide id="13" pos="4968" userDrawn="1">
          <p15:clr>
            <a:srgbClr val="9FCC3B"/>
          </p15:clr>
        </p15:guide>
        <p15:guide id="14" pos="5208" userDrawn="1">
          <p15:clr>
            <a:srgbClr val="9FCC3B"/>
          </p15:clr>
        </p15:guide>
        <p15:guide id="15" pos="2712" userDrawn="1">
          <p15:clr>
            <a:srgbClr val="9FCC3B"/>
          </p15:clr>
        </p15:guide>
        <p15:guide id="16" pos="2472" userDrawn="1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D24180B-35BA-C28E-820F-59C84FBDD9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10353" y="3429000"/>
            <a:ext cx="3571293" cy="700479"/>
          </a:xfrm>
        </p:spPr>
        <p:txBody>
          <a:bodyPr rtlCol="0"/>
          <a:lstStyle>
            <a:defPPr>
              <a:defRPr lang="ru-MO"/>
            </a:defPPr>
          </a:lstStyle>
          <a:p>
            <a:pPr rtl="0"/>
            <a:r>
              <a:rPr lang="en-US" dirty="0"/>
              <a:t>Music Trainee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26260E8-21BF-1371-4767-5E86248A7A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96384" y="1330603"/>
            <a:ext cx="2999232" cy="1941986"/>
          </a:xfrm>
        </p:spPr>
        <p:txBody>
          <a:bodyPr rtlCol="0">
            <a:noAutofit/>
          </a:bodyPr>
          <a:lstStyle>
            <a:defPPr>
              <a:defRPr lang="ru-MO"/>
            </a:defPPr>
          </a:lstStyle>
          <a:p>
            <a:pPr rtl="0"/>
            <a:r>
              <a:rPr lang="ru-RU" sz="2800" dirty="0"/>
              <a:t>Студенты ВГУ:</a:t>
            </a:r>
            <a:br>
              <a:rPr lang="ru-RU" sz="2800" dirty="0"/>
            </a:br>
            <a:r>
              <a:rPr lang="ru-RU" sz="2800" dirty="0" err="1"/>
              <a:t>Пьянин</a:t>
            </a:r>
            <a:r>
              <a:rPr lang="ru-RU" sz="2800" dirty="0"/>
              <a:t> Ю.Г.</a:t>
            </a:r>
            <a:br>
              <a:rPr lang="ru-RU" sz="2800" dirty="0"/>
            </a:br>
            <a:r>
              <a:rPr lang="ru-RU" sz="2800" dirty="0"/>
              <a:t>Мамедов Р.Э.</a:t>
            </a:r>
            <a:br>
              <a:rPr lang="ru-RU" sz="2800" dirty="0"/>
            </a:br>
            <a:r>
              <a:rPr lang="ru-RU" sz="2800" dirty="0"/>
              <a:t>Хованская А.Р.</a:t>
            </a:r>
            <a:br>
              <a:rPr lang="ru-RU" sz="2800" dirty="0"/>
            </a:br>
            <a:r>
              <a:rPr lang="ru-RU" sz="2800" dirty="0"/>
              <a:t>Ражев А.Д.</a:t>
            </a:r>
          </a:p>
        </p:txBody>
      </p:sp>
    </p:spTree>
    <p:extLst>
      <p:ext uri="{BB962C8B-B14F-4D97-AF65-F5344CB8AC3E}">
        <p14:creationId xmlns:p14="http://schemas.microsoft.com/office/powerpoint/2010/main" val="3177180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BED808-1AD4-4D08-BD7A-F7A4505628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3488" y="153361"/>
            <a:ext cx="3749040" cy="1325880"/>
          </a:xfrm>
        </p:spPr>
        <p:txBody>
          <a:bodyPr/>
          <a:lstStyle/>
          <a:p>
            <a:r>
              <a:rPr lang="ru-RU" dirty="0"/>
              <a:t>Демонстрация продукта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62EB436-CDFB-453A-B1D1-D9BDADEC7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ru-RU" sz="4400" smtClean="0"/>
              <a:pPr/>
              <a:t>10</a:t>
            </a:fld>
            <a:endParaRPr lang="ru-RU" sz="4400" dirty="0"/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D72847CF-0533-40F7-8D08-70CBEBD5E0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272399" y="5960326"/>
            <a:ext cx="1871218" cy="716645"/>
          </a:xfrm>
        </p:spPr>
        <p:txBody>
          <a:bodyPr>
            <a:noAutofit/>
          </a:bodyPr>
          <a:lstStyle/>
          <a:p>
            <a:r>
              <a:rPr lang="ru-RU" sz="2800" dirty="0"/>
              <a:t>Модерация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BDCE6E50-95EF-4693-93E2-C065106B52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Д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0C017FB-A42F-4DF6-8DE2-1EB5FC006D7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8121898" y="1672037"/>
            <a:ext cx="2172220" cy="4491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1590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Заголовок 76">
            <a:extLst>
              <a:ext uri="{FF2B5EF4-FFF2-40B4-BE49-F238E27FC236}">
                <a16:creationId xmlns:a16="http://schemas.microsoft.com/office/drawing/2014/main" id="{D9A0AA8E-BE3B-E949-89DB-0208EE4A6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1"/>
            <a:ext cx="11430000" cy="736600"/>
          </a:xfrm>
        </p:spPr>
        <p:txBody>
          <a:bodyPr rtlCol="0"/>
          <a:lstStyle>
            <a:defPPr>
              <a:defRPr lang="ru-MO"/>
            </a:defPPr>
          </a:lstStyle>
          <a:p>
            <a:pPr rtl="0"/>
            <a:r>
              <a:rPr lang="ru-RU" dirty="0">
                <a:cs typeface="Times New Roman"/>
              </a:rPr>
              <a:t>Бизнес модель</a:t>
            </a:r>
            <a:endParaRPr lang="ru-RU" dirty="0"/>
          </a:p>
        </p:txBody>
      </p:sp>
      <p:sp>
        <p:nvSpPr>
          <p:cNvPr id="21" name="Текст 20">
            <a:extLst>
              <a:ext uri="{FF2B5EF4-FFF2-40B4-BE49-F238E27FC236}">
                <a16:creationId xmlns:a16="http://schemas.microsoft.com/office/drawing/2014/main" id="{126B3CE3-4128-8F8E-0760-8B64348682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433518" y="4952958"/>
            <a:ext cx="858048" cy="355600"/>
          </a:xfrm>
        </p:spPr>
        <p:txBody>
          <a:bodyPr rtlCol="0"/>
          <a:lstStyle>
            <a:defPPr>
              <a:defRPr lang="ru-MO"/>
            </a:defPPr>
          </a:lstStyle>
          <a:p>
            <a:pPr rtl="0"/>
            <a:r>
              <a:rPr lang="ru-RU" dirty="0"/>
              <a:t>Вход</a:t>
            </a:r>
          </a:p>
        </p:txBody>
      </p:sp>
      <p:sp>
        <p:nvSpPr>
          <p:cNvPr id="31" name="Текст 30">
            <a:extLst>
              <a:ext uri="{FF2B5EF4-FFF2-40B4-BE49-F238E27FC236}">
                <a16:creationId xmlns:a16="http://schemas.microsoft.com/office/drawing/2014/main" id="{53D0BAA8-6F92-D5A9-9FA2-9533E81A810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086752" y="4952958"/>
            <a:ext cx="1916031" cy="355600"/>
          </a:xfrm>
        </p:spPr>
        <p:txBody>
          <a:bodyPr rtlCol="0"/>
          <a:lstStyle>
            <a:defPPr>
              <a:defRPr lang="ru-MO"/>
            </a:defPPr>
          </a:lstStyle>
          <a:p>
            <a:pPr rtl="0"/>
            <a:r>
              <a:rPr lang="ru-RU" dirty="0"/>
              <a:t>Создание курса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CC753343-82B8-838D-9717-1489C689634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ru-MO"/>
            </a:defPPr>
          </a:lstStyle>
          <a:p>
            <a:pPr rtl="0"/>
            <a:fld id="{294A09A9-5501-47C1-A89A-A340965A2BE2}" type="slidenum">
              <a:rPr lang="ru-RU" sz="4400" smtClean="0"/>
              <a:pPr rtl="0"/>
              <a:t>11</a:t>
            </a:fld>
            <a:endParaRPr lang="ru-RU" sz="4400" dirty="0"/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ECFFD9AD-0223-461C-A972-9FAC9BF362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5067" y="1117601"/>
            <a:ext cx="5314950" cy="3454357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C6E0F11-DBAA-4691-BD85-934190C48B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0024" y="1316836"/>
            <a:ext cx="1752752" cy="3055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8399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CEF4D5B-3E14-1349-3E16-232AA74EE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ru-MO"/>
            </a:defPPr>
          </a:lstStyle>
          <a:p>
            <a:pPr rtl="0"/>
            <a:r>
              <a:rPr lang="ru-RU" dirty="0">
                <a:solidFill>
                  <a:schemeClr val="accent3"/>
                </a:solidFill>
                <a:cs typeface="Times New Roman"/>
              </a:rPr>
              <a:t>План развития</a:t>
            </a:r>
            <a:endParaRPr lang="ru-RU" dirty="0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E336DC79-3EA6-7325-3D0B-C041B85014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175292" y="1840286"/>
            <a:ext cx="7841416" cy="3320861"/>
          </a:xfrm>
        </p:spPr>
        <p:txBody>
          <a:bodyPr rtlCol="0">
            <a:noAutofit/>
          </a:bodyPr>
          <a:lstStyle>
            <a:defPPr>
              <a:defRPr lang="ru-MO"/>
            </a:defPPr>
          </a:lstStyle>
          <a:p>
            <a:pPr marL="0" indent="0" algn="ctr">
              <a:buNone/>
            </a:pPr>
            <a:r>
              <a:rPr lang="ru-RU" sz="2800" b="1" dirty="0"/>
              <a:t>Краткосрочные цели:</a:t>
            </a:r>
          </a:p>
          <a:p>
            <a:r>
              <a:rPr lang="ru-RU" sz="2800" dirty="0"/>
              <a:t>Добавление критериев оценки качества материала</a:t>
            </a:r>
          </a:p>
          <a:p>
            <a:pPr marL="0" indent="0" algn="ctr">
              <a:buNone/>
            </a:pPr>
            <a:r>
              <a:rPr lang="ru-RU" sz="2800" b="1" dirty="0"/>
              <a:t>Долгосрочные цели:</a:t>
            </a:r>
          </a:p>
          <a:p>
            <a:r>
              <a:rPr lang="ru-RU" sz="2800" dirty="0"/>
              <a:t>Добавление платных курсов</a:t>
            </a:r>
          </a:p>
          <a:p>
            <a:r>
              <a:rPr lang="ru-RU" sz="2800" dirty="0"/>
              <a:t>Расширение персонала</a:t>
            </a:r>
          </a:p>
          <a:p>
            <a:r>
              <a:rPr lang="ru-RU" sz="2800" dirty="0"/>
              <a:t>Добавление статуса пользователем того или иного задания</a:t>
            </a:r>
          </a:p>
          <a:p>
            <a:r>
              <a:rPr lang="ru-RU" sz="2800" dirty="0"/>
              <a:t>Реализация веб-версии и </a:t>
            </a:r>
            <a:r>
              <a:rPr lang="en-US" sz="2800" dirty="0"/>
              <a:t>IOS</a:t>
            </a:r>
            <a:endParaRPr lang="ru-RU" sz="2800" dirty="0"/>
          </a:p>
          <a:p>
            <a:r>
              <a:rPr lang="ru-RU" sz="2800" dirty="0"/>
              <a:t>Добавить модуль уведомлений</a:t>
            </a:r>
          </a:p>
        </p:txBody>
      </p:sp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7130094C-EC6A-E6F3-2E57-202E962AA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ru-MO"/>
            </a:defPPr>
          </a:lstStyle>
          <a:p>
            <a:pPr rtl="0"/>
            <a:fld id="{294A09A9-5501-47C1-A89A-A340965A2BE2}" type="slidenum">
              <a:rPr lang="ru-RU" sz="4400" smtClean="0"/>
              <a:t>12</a:t>
            </a:fld>
            <a:endParaRPr lang="ru-RU" sz="4400" dirty="0"/>
          </a:p>
        </p:txBody>
      </p:sp>
    </p:spTree>
    <p:extLst>
      <p:ext uri="{BB962C8B-B14F-4D97-AF65-F5344CB8AC3E}">
        <p14:creationId xmlns:p14="http://schemas.microsoft.com/office/powerpoint/2010/main" val="20681211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9554157-869F-9BBE-CFCF-717129CA69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8028" y="1389888"/>
            <a:ext cx="8695944" cy="555026"/>
          </a:xfrm>
        </p:spPr>
        <p:txBody>
          <a:bodyPr rtlCol="0">
            <a:normAutofit fontScale="90000"/>
          </a:bodyPr>
          <a:lstStyle>
            <a:defPPr>
              <a:defRPr lang="ru-MO"/>
            </a:defPPr>
          </a:lstStyle>
          <a:p>
            <a:pPr rtl="0"/>
            <a:r>
              <a:rPr lang="ru-RU" dirty="0">
                <a:solidFill>
                  <a:schemeClr val="accent3"/>
                </a:solidFill>
                <a:latin typeface="Times New Roman" panose="02020603050405020304" pitchFamily="18" charset="0"/>
                <a:cs typeface="Times New Roman"/>
              </a:rPr>
              <a:t>Информация о команде</a:t>
            </a:r>
            <a:r>
              <a:rPr lang="ru-RU" dirty="0">
                <a:solidFill>
                  <a:schemeClr val="accent3"/>
                </a:solidFill>
              </a:rPr>
              <a:t> 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C9AC05D-560D-1665-8879-549C0B4EDE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20267" y="2346960"/>
            <a:ext cx="7951466" cy="2384697"/>
          </a:xfrm>
        </p:spPr>
        <p:txBody>
          <a:bodyPr rtlCol="0"/>
          <a:lstStyle>
            <a:defPPr>
              <a:defRPr lang="ru-MO"/>
            </a:defPPr>
          </a:lstStyle>
          <a:p>
            <a:pPr marL="0" indent="0" algn="l" rtl="0">
              <a:lnSpc>
                <a:spcPct val="100000"/>
              </a:lnSpc>
              <a:buNone/>
            </a:pPr>
            <a:r>
              <a:rPr lang="ru-RU" sz="2400" b="1" dirty="0" err="1">
                <a:solidFill>
                  <a:schemeClr val="accent3"/>
                </a:solidFill>
                <a:latin typeface="Gill Sans Nova Light" panose="020B0302020104020203" pitchFamily="34" charset="0"/>
                <a:ea typeface="+mn-lt"/>
                <a:cs typeface="Gill Sans Light" panose="020B0302020104020203" pitchFamily="34" charset="-79"/>
              </a:rPr>
              <a:t>Пьянин</a:t>
            </a:r>
            <a:r>
              <a:rPr lang="ru-RU" sz="2400" b="1" dirty="0">
                <a:solidFill>
                  <a:schemeClr val="accent3"/>
                </a:solidFill>
                <a:latin typeface="Gill Sans Nova Light" panose="020B0302020104020203" pitchFamily="34" charset="0"/>
                <a:ea typeface="+mn-lt"/>
                <a:cs typeface="Gill Sans Light" panose="020B0302020104020203" pitchFamily="34" charset="-79"/>
              </a:rPr>
              <a:t> Ю. Г. </a:t>
            </a:r>
            <a:r>
              <a:rPr lang="ru-RU" sz="2400" dirty="0">
                <a:solidFill>
                  <a:schemeClr val="accent3"/>
                </a:solidFill>
                <a:latin typeface="Gill Sans Nova Light" panose="020B0302020104020203" pitchFamily="34" charset="0"/>
                <a:ea typeface="+mn-lt"/>
                <a:cs typeface="Gill Sans Light" panose="020B0302020104020203" pitchFamily="34" charset="-79"/>
              </a:rPr>
              <a:t>- Тимлид, </a:t>
            </a:r>
            <a:r>
              <a:rPr lang="ru-RU" sz="2400" dirty="0" err="1">
                <a:solidFill>
                  <a:schemeClr val="accent3"/>
                </a:solidFill>
                <a:latin typeface="Gill Sans Nova Light" panose="020B0302020104020203" pitchFamily="34" charset="0"/>
                <a:ea typeface="+mn-lt"/>
                <a:cs typeface="Gill Sans Light" panose="020B0302020104020203" pitchFamily="34" charset="-79"/>
              </a:rPr>
              <a:t>Backend</a:t>
            </a:r>
            <a:r>
              <a:rPr lang="ru-RU" sz="2400" dirty="0">
                <a:solidFill>
                  <a:schemeClr val="accent3"/>
                </a:solidFill>
                <a:latin typeface="Gill Sans Nova Light" panose="020B0302020104020203" pitchFamily="34" charset="0"/>
                <a:ea typeface="+mn-lt"/>
                <a:cs typeface="Gill Sans Light" panose="020B0302020104020203" pitchFamily="34" charset="-79"/>
              </a:rPr>
              <a:t>-разработчик, архитектор, технический писатель</a:t>
            </a:r>
          </a:p>
          <a:p>
            <a:pPr marL="0" indent="0" algn="l" rtl="0">
              <a:lnSpc>
                <a:spcPct val="100000"/>
              </a:lnSpc>
              <a:buNone/>
            </a:pPr>
            <a:r>
              <a:rPr lang="ru-RU" sz="2400" b="1" dirty="0">
                <a:solidFill>
                  <a:schemeClr val="accent3"/>
                </a:solidFill>
                <a:latin typeface="Gill Sans Nova Light" panose="020B0302020104020203" pitchFamily="34" charset="0"/>
                <a:ea typeface="+mn-lt"/>
                <a:cs typeface="Gill Sans Light" panose="020B0302020104020203" pitchFamily="34" charset="-79"/>
              </a:rPr>
              <a:t>Мамедов Р. Э.</a:t>
            </a:r>
            <a:r>
              <a:rPr lang="ru-RU" sz="2400" dirty="0">
                <a:solidFill>
                  <a:schemeClr val="accent3"/>
                </a:solidFill>
                <a:latin typeface="Gill Sans Nova Light" panose="020B0302020104020203" pitchFamily="34" charset="0"/>
                <a:ea typeface="+mn-lt"/>
                <a:cs typeface="Gill Sans Light" panose="020B0302020104020203" pitchFamily="34" charset="-79"/>
              </a:rPr>
              <a:t>- </a:t>
            </a:r>
            <a:r>
              <a:rPr lang="ru-RU" sz="2400" dirty="0" err="1">
                <a:solidFill>
                  <a:schemeClr val="accent3"/>
                </a:solidFill>
                <a:latin typeface="Gill Sans Nova Light" panose="020B0302020104020203" pitchFamily="34" charset="0"/>
                <a:ea typeface="+mn-lt"/>
                <a:cs typeface="Gill Sans Light" panose="020B0302020104020203" pitchFamily="34" charset="-79"/>
              </a:rPr>
              <a:t>Продакт</a:t>
            </a:r>
            <a:r>
              <a:rPr lang="ru-RU" sz="2400" dirty="0">
                <a:solidFill>
                  <a:schemeClr val="accent3"/>
                </a:solidFill>
                <a:latin typeface="Gill Sans Nova Light" panose="020B0302020104020203" pitchFamily="34" charset="0"/>
                <a:ea typeface="+mn-lt"/>
                <a:cs typeface="Gill Sans Light" panose="020B0302020104020203" pitchFamily="34" charset="-79"/>
              </a:rPr>
              <a:t>-менеджер, дизайнер, бизнес аналитик</a:t>
            </a:r>
          </a:p>
          <a:p>
            <a:pPr marL="0" indent="0" algn="l" rtl="0">
              <a:lnSpc>
                <a:spcPct val="100000"/>
              </a:lnSpc>
              <a:buNone/>
            </a:pPr>
            <a:r>
              <a:rPr lang="ru-RU" sz="2400" b="1" dirty="0">
                <a:solidFill>
                  <a:schemeClr val="accent3"/>
                </a:solidFill>
                <a:latin typeface="Gill Sans Nova Light" panose="020B0302020104020203" pitchFamily="34" charset="0"/>
                <a:ea typeface="+mn-lt"/>
                <a:cs typeface="Gill Sans Light" panose="020B0302020104020203" pitchFamily="34" charset="-79"/>
              </a:rPr>
              <a:t>Ражев А. Д. </a:t>
            </a:r>
            <a:r>
              <a:rPr lang="ru-RU" sz="2400" dirty="0">
                <a:solidFill>
                  <a:schemeClr val="accent3"/>
                </a:solidFill>
                <a:latin typeface="Gill Sans Nova Light" panose="020B0302020104020203" pitchFamily="34" charset="0"/>
                <a:ea typeface="+mn-lt"/>
                <a:cs typeface="Gill Sans Light" panose="020B0302020104020203" pitchFamily="34" charset="-79"/>
              </a:rPr>
              <a:t>- </a:t>
            </a:r>
            <a:r>
              <a:rPr lang="ru-RU" sz="2400" dirty="0" err="1">
                <a:solidFill>
                  <a:schemeClr val="accent3"/>
                </a:solidFill>
                <a:latin typeface="Gill Sans Nova Light" panose="020B0302020104020203" pitchFamily="34" charset="0"/>
                <a:ea typeface="+mn-lt"/>
                <a:cs typeface="Gill Sans Light" panose="020B0302020104020203" pitchFamily="34" charset="-79"/>
              </a:rPr>
              <a:t>Frontend</a:t>
            </a:r>
            <a:r>
              <a:rPr lang="ru-RU" sz="2400" dirty="0">
                <a:solidFill>
                  <a:schemeClr val="accent3"/>
                </a:solidFill>
                <a:latin typeface="Gill Sans Nova Light" panose="020B0302020104020203" pitchFamily="34" charset="0"/>
                <a:ea typeface="+mn-lt"/>
                <a:cs typeface="Gill Sans Light" panose="020B0302020104020203" pitchFamily="34" charset="-79"/>
              </a:rPr>
              <a:t> разработчик</a:t>
            </a:r>
          </a:p>
          <a:p>
            <a:pPr marL="0" indent="0" algn="l" rtl="0">
              <a:lnSpc>
                <a:spcPct val="100000"/>
              </a:lnSpc>
              <a:buNone/>
            </a:pPr>
            <a:r>
              <a:rPr lang="ru-RU" sz="2400" b="1" dirty="0">
                <a:solidFill>
                  <a:schemeClr val="accent3"/>
                </a:solidFill>
                <a:latin typeface="Gill Sans Nova Light" panose="020B0302020104020203" pitchFamily="34" charset="0"/>
                <a:ea typeface="+mn-lt"/>
                <a:cs typeface="Gill Sans Light" panose="020B0302020104020203" pitchFamily="34" charset="-79"/>
              </a:rPr>
              <a:t>Хованская А. Р. </a:t>
            </a:r>
            <a:r>
              <a:rPr lang="ru-RU" sz="2400" dirty="0">
                <a:solidFill>
                  <a:schemeClr val="accent3"/>
                </a:solidFill>
                <a:latin typeface="Gill Sans Nova Light" panose="020B0302020104020203" pitchFamily="34" charset="0"/>
                <a:ea typeface="+mn-lt"/>
                <a:cs typeface="Gill Sans Light" panose="020B0302020104020203" pitchFamily="34" charset="-79"/>
              </a:rPr>
              <a:t>- Технический писатель, дизайнер</a:t>
            </a:r>
          </a:p>
          <a:p>
            <a:pPr marL="0" indent="0" rtl="0">
              <a:lnSpc>
                <a:spcPct val="100000"/>
              </a:lnSpc>
              <a:buNone/>
            </a:pPr>
            <a:endParaRPr lang="ru-RU" dirty="0">
              <a:solidFill>
                <a:schemeClr val="accent3"/>
              </a:solidFill>
              <a:cs typeface="Calibri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94026A48-6EF8-D4D0-2C6E-1F96935EA50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ru-MO"/>
            </a:defPPr>
          </a:lstStyle>
          <a:p>
            <a:pPr rtl="0"/>
            <a:fld id="{294A09A9-5501-47C1-A89A-A340965A2BE2}" type="slidenum">
              <a:rPr lang="ru-RU" sz="4400" smtClean="0"/>
              <a:pPr rtl="0"/>
              <a:t>13</a:t>
            </a:fld>
            <a:endParaRPr lang="ru-RU" sz="4400" dirty="0"/>
          </a:p>
        </p:txBody>
      </p:sp>
    </p:spTree>
    <p:extLst>
      <p:ext uri="{BB962C8B-B14F-4D97-AF65-F5344CB8AC3E}">
        <p14:creationId xmlns:p14="http://schemas.microsoft.com/office/powerpoint/2010/main" val="5207005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A5EB5DC-8C2B-5750-6E12-9A35C0FFB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>
            <a:defPPr>
              <a:defRPr lang="ru-MO"/>
            </a:defPPr>
          </a:lstStyle>
          <a:p>
            <a:pPr rtl="0"/>
            <a:r>
              <a:rPr lang="en-US" dirty="0"/>
              <a:t>Music Trainee</a:t>
            </a:r>
            <a:endParaRPr lang="ru-RU" dirty="0"/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AAF5CF3F-E5EF-5769-3F83-24ADB4412B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0168" y="2007108"/>
            <a:ext cx="5141832" cy="2843784"/>
          </a:xfrm>
        </p:spPr>
        <p:txBody>
          <a:bodyPr rtlCol="0">
            <a:normAutofit/>
          </a:bodyPr>
          <a:lstStyle>
            <a:defPPr>
              <a:defRPr lang="ru-MO"/>
            </a:defPPr>
          </a:lstStyle>
          <a:p>
            <a:pPr rtl="0"/>
            <a:r>
              <a:rPr lang="ru-RU" b="1" dirty="0"/>
              <a:t>Студенты ВГУ:</a:t>
            </a:r>
            <a:r>
              <a:rPr lang="en-US" b="1" dirty="0"/>
              <a:t>    Telegram</a:t>
            </a:r>
            <a:r>
              <a:rPr lang="ru-RU" b="1" dirty="0"/>
              <a:t>:</a:t>
            </a:r>
            <a:br>
              <a:rPr lang="ru-RU" dirty="0"/>
            </a:br>
            <a:r>
              <a:rPr lang="ru-RU" dirty="0" err="1"/>
              <a:t>Пьянин</a:t>
            </a:r>
            <a:r>
              <a:rPr lang="ru-RU" dirty="0"/>
              <a:t> Ю.Г.</a:t>
            </a:r>
            <a:r>
              <a:rPr lang="en-US" dirty="0"/>
              <a:t>       </a:t>
            </a:r>
            <a:r>
              <a:rPr lang="en-US" sz="2400" dirty="0"/>
              <a:t>@bosonhiggs992</a:t>
            </a:r>
            <a:br>
              <a:rPr lang="ru-RU" dirty="0"/>
            </a:br>
            <a:r>
              <a:rPr lang="ru-RU" dirty="0"/>
              <a:t>Мамедов Р.Э.</a:t>
            </a:r>
            <a:r>
              <a:rPr lang="en-US" dirty="0"/>
              <a:t>      </a:t>
            </a:r>
            <a:r>
              <a:rPr lang="en-US" sz="2400" dirty="0"/>
              <a:t>@raf_057</a:t>
            </a:r>
            <a:br>
              <a:rPr lang="ru-RU" dirty="0"/>
            </a:br>
            <a:r>
              <a:rPr lang="ru-RU" dirty="0"/>
              <a:t>Хованская А.Р.</a:t>
            </a:r>
            <a:r>
              <a:rPr lang="en-US" dirty="0"/>
              <a:t>    </a:t>
            </a:r>
            <a:r>
              <a:rPr lang="en-US" sz="2400" dirty="0"/>
              <a:t>@hovsic</a:t>
            </a:r>
            <a:br>
              <a:rPr lang="ru-RU" dirty="0"/>
            </a:br>
            <a:r>
              <a:rPr lang="ru-RU" dirty="0"/>
              <a:t>Ражев А.Д.</a:t>
            </a:r>
            <a:r>
              <a:rPr lang="en-US" dirty="0"/>
              <a:t>          </a:t>
            </a:r>
            <a:r>
              <a:rPr lang="en-US" sz="2400" dirty="0"/>
              <a:t>@ART_RETROWAVE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35DCE72-FEFC-4D11-AD50-82E598E690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5778" y="4850892"/>
            <a:ext cx="1908213" cy="1908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2518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12DF434-28DB-4621-A497-D62C41CE0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3880" y="978408"/>
            <a:ext cx="2600234" cy="1325880"/>
          </a:xfrm>
        </p:spPr>
        <p:txBody>
          <a:bodyPr rtlCol="0">
            <a:normAutofit/>
          </a:bodyPr>
          <a:lstStyle>
            <a:defPPr>
              <a:defRPr lang="ru-MO"/>
            </a:defPPr>
          </a:lstStyle>
          <a:p>
            <a:pPr rtl="0"/>
            <a:r>
              <a:rPr lang="ru-RU" dirty="0">
                <a:solidFill>
                  <a:schemeClr val="accent3"/>
                </a:solidFill>
                <a:cs typeface="Times New Roman"/>
              </a:rPr>
              <a:t>Описание проблемы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090AC0D-F624-B281-1AB5-687E5F6B32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>
            <a:defPPr>
              <a:defRPr lang="ru-MO"/>
            </a:defPPr>
          </a:lstStyle>
          <a:p>
            <a:pPr rtl="0"/>
            <a:r>
              <a:rPr lang="ru-RU" dirty="0"/>
              <a:t>П</a:t>
            </a:r>
          </a:p>
        </p:txBody>
      </p:sp>
      <p:pic>
        <p:nvPicPr>
          <p:cNvPr id="10" name="Рисунок 9" descr="Акцент цветочного листа">
            <a:extLst>
              <a:ext uri="{FF2B5EF4-FFF2-40B4-BE49-F238E27FC236}">
                <a16:creationId xmlns:a16="http://schemas.microsoft.com/office/drawing/2014/main" id="{08A3395B-5659-47E4-8F54-71340961FF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41633" flipH="1">
            <a:off x="1654192" y="3058939"/>
            <a:ext cx="1243661" cy="790090"/>
          </a:xfrm>
          <a:prstGeom prst="rect">
            <a:avLst/>
          </a:prstGeom>
        </p:spPr>
      </p:pic>
      <p:pic>
        <p:nvPicPr>
          <p:cNvPr id="1929" name="Рисунок 1928" descr="Акцент цветочного листа">
            <a:extLst>
              <a:ext uri="{FF2B5EF4-FFF2-40B4-BE49-F238E27FC236}">
                <a16:creationId xmlns:a16="http://schemas.microsoft.com/office/drawing/2014/main" id="{CF8E7A1B-4724-55CB-6FAD-D8E7562935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7260" y="2342954"/>
            <a:ext cx="1791038" cy="2033695"/>
          </a:xfrm>
          <a:prstGeom prst="rect">
            <a:avLst/>
          </a:prstGeom>
        </p:spPr>
      </p:pic>
      <p:sp>
        <p:nvSpPr>
          <p:cNvPr id="3" name="Объект 2">
            <a:extLst>
              <a:ext uri="{FF2B5EF4-FFF2-40B4-BE49-F238E27FC236}">
                <a16:creationId xmlns:a16="http://schemas.microsoft.com/office/drawing/2014/main" id="{22788C46-D0BC-4307-AE55-7601A139E7C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609477" y="2539125"/>
            <a:ext cx="3749040" cy="3536638"/>
          </a:xfrm>
        </p:spPr>
        <p:txBody>
          <a:bodyPr vert="horz" lIns="91440" tIns="45720" rIns="91440" bIns="45720" rtlCol="0" anchor="t">
            <a:normAutofit/>
          </a:bodyPr>
          <a:lstStyle>
            <a:defPPr>
              <a:defRPr lang="ru-MO"/>
            </a:defPPr>
          </a:lstStyle>
          <a:p>
            <a:pPr marL="342900" indent="-342900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accent3"/>
                </a:solidFill>
                <a:latin typeface="Gill Sans Nova Light" panose="020B0302020104020203" pitchFamily="34" charset="0"/>
                <a:cs typeface="Gill Sans Light" panose="020B0302020104020203" pitchFamily="34" charset="-79"/>
              </a:rPr>
              <a:t>Отсутствие возможности делиться своими знаниями и опытом в музыкальной сфере</a:t>
            </a:r>
          </a:p>
          <a:p>
            <a:pPr marL="342900" indent="-342900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accent3"/>
                </a:solidFill>
                <a:latin typeface="Gill Sans Nova Light" panose="020B0302020104020203" pitchFamily="34" charset="0"/>
                <a:cs typeface="Gill Sans Light" panose="020B0302020104020203" pitchFamily="34" charset="-79"/>
              </a:rPr>
              <a:t>Узко направленность  музыкальных платформ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62884A3-BD82-0FC6-A582-54DD17DBCB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ru-MO"/>
            </a:defPPr>
          </a:lstStyle>
          <a:p>
            <a:pPr rtl="0"/>
            <a:fld id="{294A09A9-5501-47C1-A89A-A340965A2BE2}" type="slidenum">
              <a:rPr lang="ru-RU" sz="4400" smtClean="0"/>
              <a:t>2</a:t>
            </a:fld>
            <a:endParaRPr lang="ru-RU" sz="4400" dirty="0"/>
          </a:p>
        </p:txBody>
      </p:sp>
    </p:spTree>
    <p:extLst>
      <p:ext uri="{BB962C8B-B14F-4D97-AF65-F5344CB8AC3E}">
        <p14:creationId xmlns:p14="http://schemas.microsoft.com/office/powerpoint/2010/main" val="18595278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C74EA17-6A2A-4E18-9AD7-767A65CC0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3880" y="978408"/>
            <a:ext cx="2743200" cy="1325880"/>
          </a:xfrm>
        </p:spPr>
        <p:txBody>
          <a:bodyPr/>
          <a:lstStyle/>
          <a:p>
            <a:r>
              <a:rPr lang="ru-RU" dirty="0"/>
              <a:t>Целевая аудитория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C5B3ACE-6250-478C-9BE1-31EFA8CA4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ru-RU" sz="4400" smtClean="0"/>
              <a:pPr/>
              <a:t>3</a:t>
            </a:fld>
            <a:endParaRPr lang="ru-RU" sz="4400" dirty="0"/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5D9CDFE5-4A63-4370-BB20-78A00B287A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680960" y="2304288"/>
            <a:ext cx="3749040" cy="4306824"/>
          </a:xfrm>
        </p:spPr>
        <p:txBody>
          <a:bodyPr>
            <a:normAutofit fontScale="92500"/>
          </a:bodyPr>
          <a:lstStyle/>
          <a:p>
            <a:r>
              <a:rPr lang="ru-RU" sz="2400" dirty="0"/>
              <a:t>Пользователи от 16 до 35 лет.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/>
              <a:t>Подростки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/>
              <a:t>Студенты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/>
              <a:t>Преподаватели музыки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/>
              <a:t>Пользователи, которые готовы делиться музыкальным опытом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7B637132-5662-4144-9E9C-1EB16712CF3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Ц</a:t>
            </a:r>
          </a:p>
        </p:txBody>
      </p:sp>
    </p:spTree>
    <p:extLst>
      <p:ext uri="{BB962C8B-B14F-4D97-AF65-F5344CB8AC3E}">
        <p14:creationId xmlns:p14="http://schemas.microsoft.com/office/powerpoint/2010/main" val="19585141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6002655-34DF-25F9-4640-B2CE5329AD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8028" y="1508760"/>
            <a:ext cx="8695944" cy="726440"/>
          </a:xfrm>
        </p:spPr>
        <p:txBody>
          <a:bodyPr rtlCol="0">
            <a:normAutofit/>
          </a:bodyPr>
          <a:lstStyle>
            <a:defPPr>
              <a:defRPr lang="ru-MO"/>
            </a:defPPr>
          </a:lstStyle>
          <a:p>
            <a:pPr rtl="0"/>
            <a:r>
              <a:rPr lang="ru-RU" dirty="0"/>
              <a:t>Предлагаемое решение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A585715-2793-160B-269E-D9516C84D7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48028" y="2235200"/>
            <a:ext cx="8695944" cy="3114040"/>
          </a:xfrm>
        </p:spPr>
        <p:txBody>
          <a:bodyPr rtlCol="0">
            <a:normAutofit/>
          </a:bodyPr>
          <a:lstStyle>
            <a:defPPr>
              <a:defRPr lang="ru-MO"/>
            </a:defPPr>
          </a:lstStyle>
          <a:p>
            <a:pPr marL="0" indent="0" algn="ctr">
              <a:buNone/>
            </a:pPr>
            <a:r>
              <a:rPr lang="ru-RU" sz="2800" b="1" dirty="0"/>
              <a:t>Music Trainee</a:t>
            </a:r>
          </a:p>
          <a:p>
            <a:pPr>
              <a:buFontTx/>
              <a:buChar char="-"/>
            </a:pPr>
            <a:r>
              <a:rPr lang="ru-RU" sz="2800" dirty="0"/>
              <a:t>Возможность делиться музыкальным опытом и знаниями</a:t>
            </a:r>
          </a:p>
          <a:p>
            <a:pPr>
              <a:buFontTx/>
              <a:buChar char="-"/>
            </a:pPr>
            <a:r>
              <a:rPr lang="ru-RU" sz="2800" dirty="0"/>
              <a:t>Возможность обучаться музыке</a:t>
            </a:r>
          </a:p>
          <a:p>
            <a:pPr>
              <a:buFontTx/>
              <a:buChar char="-"/>
            </a:pPr>
            <a:r>
              <a:rPr lang="ru-RU" sz="2800" dirty="0"/>
              <a:t>Возможность выражать свое мнение по поводу курсов</a:t>
            </a:r>
          </a:p>
          <a:p>
            <a:pPr>
              <a:buFontTx/>
              <a:buChar char="-"/>
            </a:pPr>
            <a:r>
              <a:rPr lang="ru-RU" sz="2800" dirty="0"/>
              <a:t>Нацеленность на русского говорящую аудиторию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0108060B-6C9E-CFFF-55DE-F0D645C094D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ru-MO"/>
            </a:defPPr>
          </a:lstStyle>
          <a:p>
            <a:pPr rtl="0"/>
            <a:fld id="{294A09A9-5501-47C1-A89A-A340965A2BE2}" type="slidenum">
              <a:rPr lang="ru-RU" sz="4400" smtClean="0"/>
              <a:pPr rtl="0"/>
              <a:t>4</a:t>
            </a:fld>
            <a:endParaRPr lang="ru-RU" sz="4400" dirty="0"/>
          </a:p>
        </p:txBody>
      </p:sp>
    </p:spTree>
    <p:extLst>
      <p:ext uri="{BB962C8B-B14F-4D97-AF65-F5344CB8AC3E}">
        <p14:creationId xmlns:p14="http://schemas.microsoft.com/office/powerpoint/2010/main" val="17329994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D72BED9-DB6A-45AA-9407-C2B36CDB48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3880" y="978408"/>
            <a:ext cx="3021149" cy="1325880"/>
          </a:xfrm>
        </p:spPr>
        <p:txBody>
          <a:bodyPr/>
          <a:lstStyle/>
          <a:p>
            <a:r>
              <a:rPr lang="ru-RU" dirty="0"/>
              <a:t>Технологии реализации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FD1AF51-68E4-4A9D-ACC1-295B6FBD57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ru-RU" sz="4400" smtClean="0"/>
              <a:pPr/>
              <a:t>5</a:t>
            </a:fld>
            <a:endParaRPr lang="ru-RU" sz="4400" dirty="0"/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8D6DAFF3-ED4A-487E-8E21-23BF165E539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626168" y="2229304"/>
            <a:ext cx="4136571" cy="4306824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Frontend</a:t>
            </a:r>
            <a:r>
              <a:rPr lang="en-US" dirty="0"/>
              <a:t>: FLUTTER</a:t>
            </a:r>
          </a:p>
          <a:p>
            <a:r>
              <a:rPr lang="en-US" b="1" dirty="0"/>
              <a:t>Backend</a:t>
            </a:r>
            <a:r>
              <a:rPr lang="en-US" dirty="0"/>
              <a:t>: Django, Django REST Framework</a:t>
            </a:r>
          </a:p>
          <a:p>
            <a:r>
              <a:rPr lang="ru-RU" b="1" dirty="0"/>
              <a:t>СУБД</a:t>
            </a:r>
            <a:r>
              <a:rPr lang="ru-RU" dirty="0"/>
              <a:t>: </a:t>
            </a:r>
            <a:r>
              <a:rPr lang="en-US" dirty="0"/>
              <a:t>SQLite, PostgreSQL</a:t>
            </a:r>
          </a:p>
          <a:p>
            <a:r>
              <a:rPr lang="ru-RU" b="1" dirty="0"/>
              <a:t>Развертывание</a:t>
            </a:r>
            <a:r>
              <a:rPr lang="ru-RU" dirty="0"/>
              <a:t>: </a:t>
            </a:r>
            <a:r>
              <a:rPr lang="en-US" dirty="0"/>
              <a:t>Docker, Docker-Compose, NGINX</a:t>
            </a:r>
          </a:p>
          <a:p>
            <a:r>
              <a:rPr lang="ru-RU" b="1" dirty="0"/>
              <a:t>Диаграммы</a:t>
            </a:r>
            <a:r>
              <a:rPr lang="ru-RU" dirty="0"/>
              <a:t>: </a:t>
            </a:r>
            <a:r>
              <a:rPr lang="en-US" dirty="0"/>
              <a:t>Miro, </a:t>
            </a:r>
            <a:r>
              <a:rPr lang="en-US" dirty="0" err="1"/>
              <a:t>DrawIO</a:t>
            </a:r>
            <a:endParaRPr lang="en-US" dirty="0"/>
          </a:p>
          <a:p>
            <a:endParaRPr lang="ru-RU" dirty="0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FA34664A-877F-42DA-85ED-896490C4F02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Т</a:t>
            </a:r>
          </a:p>
        </p:txBody>
      </p:sp>
    </p:spTree>
    <p:extLst>
      <p:ext uri="{BB962C8B-B14F-4D97-AF65-F5344CB8AC3E}">
        <p14:creationId xmlns:p14="http://schemas.microsoft.com/office/powerpoint/2010/main" val="31393281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450712D-83C9-7B91-F708-5D07E4C281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7952"/>
            <a:ext cx="10515600" cy="641007"/>
          </a:xfrm>
        </p:spPr>
        <p:txBody>
          <a:bodyPr rtlCol="0">
            <a:normAutofit fontScale="90000"/>
          </a:bodyPr>
          <a:lstStyle>
            <a:defPPr>
              <a:defRPr lang="ru-MO"/>
            </a:defPPr>
          </a:lstStyle>
          <a:p>
            <a:pPr rtl="0"/>
            <a:r>
              <a:rPr lang="ru-RU" dirty="0"/>
              <a:t>Конкурентное преимущество</a:t>
            </a:r>
          </a:p>
        </p:txBody>
      </p:sp>
      <p:graphicFrame>
        <p:nvGraphicFramePr>
          <p:cNvPr id="6" name="Таблица 4">
            <a:extLst>
              <a:ext uri="{FF2B5EF4-FFF2-40B4-BE49-F238E27FC236}">
                <a16:creationId xmlns:a16="http://schemas.microsoft.com/office/drawing/2014/main" id="{3B4F3B47-5D90-6680-2EE4-D15F8C55D22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75743644"/>
              </p:ext>
            </p:extLst>
          </p:nvPr>
        </p:nvGraphicFramePr>
        <p:xfrm>
          <a:off x="598025" y="968959"/>
          <a:ext cx="10995950" cy="576072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2199190">
                  <a:extLst>
                    <a:ext uri="{9D8B030D-6E8A-4147-A177-3AD203B41FA5}">
                      <a16:colId xmlns:a16="http://schemas.microsoft.com/office/drawing/2014/main" val="1689330750"/>
                    </a:ext>
                  </a:extLst>
                </a:gridCol>
                <a:gridCol w="2199190">
                  <a:extLst>
                    <a:ext uri="{9D8B030D-6E8A-4147-A177-3AD203B41FA5}">
                      <a16:colId xmlns:a16="http://schemas.microsoft.com/office/drawing/2014/main" val="2660631934"/>
                    </a:ext>
                  </a:extLst>
                </a:gridCol>
                <a:gridCol w="2199190">
                  <a:extLst>
                    <a:ext uri="{9D8B030D-6E8A-4147-A177-3AD203B41FA5}">
                      <a16:colId xmlns:a16="http://schemas.microsoft.com/office/drawing/2014/main" val="3909717689"/>
                    </a:ext>
                  </a:extLst>
                </a:gridCol>
                <a:gridCol w="2199190">
                  <a:extLst>
                    <a:ext uri="{9D8B030D-6E8A-4147-A177-3AD203B41FA5}">
                      <a16:colId xmlns:a16="http://schemas.microsoft.com/office/drawing/2014/main" val="1603189107"/>
                    </a:ext>
                  </a:extLst>
                </a:gridCol>
                <a:gridCol w="2199190">
                  <a:extLst>
                    <a:ext uri="{9D8B030D-6E8A-4147-A177-3AD203B41FA5}">
                      <a16:colId xmlns:a16="http://schemas.microsoft.com/office/drawing/2014/main" val="2755691855"/>
                    </a:ext>
                  </a:extLst>
                </a:gridCol>
              </a:tblGrid>
              <a:tr h="878814">
                <a:tc>
                  <a:txBody>
                    <a:bodyPr/>
                    <a:lstStyle/>
                    <a:p>
                      <a:endParaRPr lang="ru-RU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400" dirty="0">
                          <a:solidFill>
                            <a:schemeClr val="bg1"/>
                          </a:solidFill>
                        </a:rPr>
                        <a:t>Наличие Русского языка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400" dirty="0">
                          <a:solidFill>
                            <a:schemeClr val="bg1"/>
                          </a:solidFill>
                        </a:rPr>
                        <a:t>Свое творчество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400" b="1" kern="1200" dirty="0">
                          <a:solidFill>
                            <a:schemeClr val="bg1"/>
                          </a:solidFill>
                          <a:effectLst/>
                        </a:rPr>
                        <a:t>Отсутствие обязательной подписки</a:t>
                      </a:r>
                      <a:endParaRPr lang="ru-RU" sz="2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400" b="1" kern="1200" dirty="0">
                          <a:solidFill>
                            <a:schemeClr val="bg1"/>
                          </a:solidFill>
                          <a:effectLst/>
                        </a:rPr>
                        <a:t>Разнообразие инструментов</a:t>
                      </a:r>
                      <a:endParaRPr lang="ru-RU" sz="2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9928716"/>
                  </a:ext>
                </a:extLst>
              </a:tr>
              <a:tr h="878814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err="1"/>
                        <a:t>Flowkey</a:t>
                      </a:r>
                      <a:endParaRPr lang="ru-RU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5400" dirty="0"/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54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5400" dirty="0"/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5400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4690968"/>
                  </a:ext>
                </a:extLst>
              </a:tr>
              <a:tr h="878814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Fender play</a:t>
                      </a:r>
                      <a:endParaRPr lang="ru-RU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54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54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54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5400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0208656"/>
                  </a:ext>
                </a:extLst>
              </a:tr>
              <a:tr h="878814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 </a:t>
                      </a:r>
                      <a:r>
                        <a:rPr lang="en-US" sz="2400" b="1" dirty="0" err="1"/>
                        <a:t>Musican’s</a:t>
                      </a:r>
                      <a:r>
                        <a:rPr lang="en-US" sz="2400" b="1" dirty="0"/>
                        <a:t> Toolkit</a:t>
                      </a:r>
                      <a:endParaRPr lang="ru-RU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54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54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54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5400" dirty="0"/>
                        <a:t>+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4243071"/>
                  </a:ext>
                </a:extLst>
              </a:tr>
              <a:tr h="878814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Simply Piano</a:t>
                      </a:r>
                      <a:endParaRPr lang="ru-RU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54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54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54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5400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808797"/>
                  </a:ext>
                </a:extLst>
              </a:tr>
              <a:tr h="878814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err="1"/>
                        <a:t>Yousician</a:t>
                      </a:r>
                      <a:endParaRPr lang="ru-RU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54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5400" dirty="0"/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54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5400" dirty="0"/>
                        <a:t>+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950325"/>
                  </a:ext>
                </a:extLst>
              </a:tr>
            </a:tbl>
          </a:graphicData>
        </a:graphic>
      </p:graphicFrame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19143C50-6937-DD3E-B402-4ABB2469E63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ru-MO"/>
            </a:defPPr>
          </a:lstStyle>
          <a:p>
            <a:pPr rtl="0"/>
            <a:fld id="{294A09A9-5501-47C1-A89A-A340965A2BE2}" type="slidenum">
              <a:rPr lang="ru-RU" sz="4400" smtClean="0"/>
              <a:pPr rtl="0"/>
              <a:t>6</a:t>
            </a:fld>
            <a:endParaRPr lang="ru-RU" sz="4400" dirty="0"/>
          </a:p>
        </p:txBody>
      </p:sp>
    </p:spTree>
    <p:extLst>
      <p:ext uri="{BB962C8B-B14F-4D97-AF65-F5344CB8AC3E}">
        <p14:creationId xmlns:p14="http://schemas.microsoft.com/office/powerpoint/2010/main" val="8712013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BED808-1AD4-4D08-BD7A-F7A4505628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3488" y="153361"/>
            <a:ext cx="3749040" cy="1325880"/>
          </a:xfrm>
        </p:spPr>
        <p:txBody>
          <a:bodyPr/>
          <a:lstStyle/>
          <a:p>
            <a:r>
              <a:rPr lang="ru-RU" dirty="0"/>
              <a:t>Демонстрация продукта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62EB436-CDFB-453A-B1D1-D9BDADEC7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ru-RU" sz="4400" smtClean="0"/>
              <a:pPr/>
              <a:t>7</a:t>
            </a:fld>
            <a:endParaRPr lang="ru-RU" sz="4400" dirty="0"/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D72847CF-0533-40F7-8D08-70CBEBD5E0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071068" y="6004830"/>
            <a:ext cx="2273880" cy="716645"/>
          </a:xfrm>
        </p:spPr>
        <p:txBody>
          <a:bodyPr>
            <a:noAutofit/>
          </a:bodyPr>
          <a:lstStyle/>
          <a:p>
            <a:r>
              <a:rPr lang="ru-RU" sz="2800" dirty="0"/>
              <a:t>Покупка курса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BDCE6E50-95EF-4693-93E2-C065106B52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Д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FE13B7C-F41A-46EB-9DE0-B1DFD61CF40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8121898" y="1487859"/>
            <a:ext cx="2172220" cy="4491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2507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BED808-1AD4-4D08-BD7A-F7A4505628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3488" y="153361"/>
            <a:ext cx="3749040" cy="1325880"/>
          </a:xfrm>
        </p:spPr>
        <p:txBody>
          <a:bodyPr/>
          <a:lstStyle/>
          <a:p>
            <a:r>
              <a:rPr lang="ru-RU" dirty="0"/>
              <a:t>Демонстрация продукта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62EB436-CDFB-453A-B1D1-D9BDADEC7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ru-RU" sz="4400" smtClean="0"/>
              <a:pPr/>
              <a:t>8</a:t>
            </a:fld>
            <a:endParaRPr lang="ru-RU" sz="4400" dirty="0"/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D72847CF-0533-40F7-8D08-70CBEBD5E0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272398" y="5989355"/>
            <a:ext cx="1871218" cy="716645"/>
          </a:xfrm>
        </p:spPr>
        <p:txBody>
          <a:bodyPr>
            <a:noAutofit/>
          </a:bodyPr>
          <a:lstStyle/>
          <a:p>
            <a:r>
              <a:rPr lang="ru-RU" sz="2800" dirty="0"/>
              <a:t>Мои курсы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BDCE6E50-95EF-4693-93E2-C065106B52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Д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649DF73-3B12-40E8-8E00-D0555D31F1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1897" y="1672036"/>
            <a:ext cx="2172221" cy="4491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6669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BED808-1AD4-4D08-BD7A-F7A4505628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3488" y="153361"/>
            <a:ext cx="3749040" cy="1325880"/>
          </a:xfrm>
        </p:spPr>
        <p:txBody>
          <a:bodyPr/>
          <a:lstStyle/>
          <a:p>
            <a:r>
              <a:rPr lang="ru-RU" dirty="0"/>
              <a:t>Демонстрация продукта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62EB436-CDFB-453A-B1D1-D9BDADEC7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ru-RU" sz="4400" smtClean="0"/>
              <a:pPr/>
              <a:t>9</a:t>
            </a:fld>
            <a:endParaRPr lang="ru-RU" sz="4400" dirty="0"/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D72847CF-0533-40F7-8D08-70CBEBD5E0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887770" y="6004830"/>
            <a:ext cx="2640475" cy="716645"/>
          </a:xfrm>
        </p:spPr>
        <p:txBody>
          <a:bodyPr>
            <a:noAutofit/>
          </a:bodyPr>
          <a:lstStyle/>
          <a:p>
            <a:r>
              <a:rPr lang="ru-RU" sz="2800" dirty="0"/>
              <a:t>Создание курсов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BDCE6E50-95EF-4693-93E2-C065106B52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Д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B1638D7-BDD2-42CB-92A0-39A3C8DD390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8121898" y="1672036"/>
            <a:ext cx="2172220" cy="4491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852845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Custom 20">
      <a:dk1>
        <a:srgbClr val="000000"/>
      </a:dk1>
      <a:lt1>
        <a:srgbClr val="FFFFFF"/>
      </a:lt1>
      <a:dk2>
        <a:srgbClr val="CAD8D6"/>
      </a:dk2>
      <a:lt2>
        <a:srgbClr val="E7E6E6"/>
      </a:lt2>
      <a:accent1>
        <a:srgbClr val="7E8679"/>
      </a:accent1>
      <a:accent2>
        <a:srgbClr val="72292A"/>
      </a:accent2>
      <a:accent3>
        <a:srgbClr val="4A3A1C"/>
      </a:accent3>
      <a:accent4>
        <a:srgbClr val="E47D60"/>
      </a:accent4>
      <a:accent5>
        <a:srgbClr val="CEBBAF"/>
      </a:accent5>
      <a:accent6>
        <a:srgbClr val="E8DAC4"/>
      </a:accent6>
      <a:hlink>
        <a:srgbClr val="3968F6"/>
      </a:hlink>
      <a:folHlink>
        <a:srgbClr val="954F72"/>
      </a:folHlink>
    </a:clrScheme>
    <a:fontScheme name="Custom 23">
      <a:majorFont>
        <a:latin typeface="Baskerville Old Face"/>
        <a:ea typeface=""/>
        <a:cs typeface="Times New Roman"/>
      </a:majorFont>
      <a:minorFont>
        <a:latin typeface="Gill Sans Nova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68770995_TF56410444_Win32" id="{D0524A03-AA06-424F-8535-98963A5C8ECD}" vid="{C2754639-684A-4B5A-914E-EA25D6048473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AB9CED55E8F8543BEFD54205924B97E" ma:contentTypeVersion="15" ma:contentTypeDescription="Create a new document." ma:contentTypeScope="" ma:versionID="7934cfc98febfa177962bc8a36be076c">
  <xsd:schema xmlns:xsd="http://www.w3.org/2001/XMLSchema" xmlns:xs="http://www.w3.org/2001/XMLSchema" xmlns:p="http://schemas.microsoft.com/office/2006/metadata/properties" xmlns:ns2="4f0d45a2-344c-4fe0-9811-4277bf2c2e17" xmlns:ns3="bb13cd20-357b-48a5-aff4-3bb4b52aae3e" targetNamespace="http://schemas.microsoft.com/office/2006/metadata/properties" ma:root="true" ma:fieldsID="aa190bc864bcebc737c679dbb323a16d" ns2:_="" ns3:_="">
    <xsd:import namespace="4f0d45a2-344c-4fe0-9811-4277bf2c2e17"/>
    <xsd:import namespace="bb13cd20-357b-48a5-aff4-3bb4b52aae3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LengthInSecond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f0d45a2-344c-4fe0-9811-4277bf2c2e1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LengthInSeconds" ma:index="12" nillable="true" ma:displayName="MediaLengthInSeconds" ma:hidden="true" ma:internalName="MediaLengthInSeconds" ma:readOnly="true">
      <xsd:simpleType>
        <xsd:restriction base="dms:Unknown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242cf434-6fa7-423d-b9b2-a30b23ae4b81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b13cd20-357b-48a5-aff4-3bb4b52aae3e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48435a69-c5f6-4b2d-823a-b7e1eae613dc}" ma:internalName="TaxCatchAll" ma:showField="CatchAllData" ma:web="bb13cd20-357b-48a5-aff4-3bb4b52aae3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bb13cd20-357b-48a5-aff4-3bb4b52aae3e" xsi:nil="true"/>
    <MediaServiceKeyPoints xmlns="4f0d45a2-344c-4fe0-9811-4277bf2c2e17" xsi:nil="true"/>
    <lcf76f155ced4ddcb4097134ff3c332f xmlns="4f0d45a2-344c-4fe0-9811-4277bf2c2e17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9ACE2AAA-C718-435C-B4E6-95A08ACAC44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E81E8B4-8BDD-415B-94AB-2A31BADE7B4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f0d45a2-344c-4fe0-9811-4277bf2c2e17"/>
    <ds:schemaRef ds:uri="bb13cd20-357b-48a5-aff4-3bb4b52aae3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FBB2F3B-6257-41BB-8B64-5AC7494F274B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  <ds:schemaRef ds:uri="bb13cd20-357b-48a5-aff4-3bb4b52aae3e"/>
    <ds:schemaRef ds:uri="4f0d45a2-344c-4fe0-9811-4277bf2c2e17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{218C1ECF-F2AF-4528-BF88-21FB256D9910}tf56410444_win32</Template>
  <TotalTime>1707</TotalTime>
  <Words>328</Words>
  <Application>Microsoft Office PowerPoint</Application>
  <PresentationFormat>Широкоэкранный</PresentationFormat>
  <Paragraphs>107</Paragraphs>
  <Slides>14</Slides>
  <Notes>8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22" baseType="lpstr">
      <vt:lpstr>Arial</vt:lpstr>
      <vt:lpstr>Baskerville</vt:lpstr>
      <vt:lpstr>Calibri</vt:lpstr>
      <vt:lpstr>Gill Sans Light</vt:lpstr>
      <vt:lpstr>Gill Sans Nova</vt:lpstr>
      <vt:lpstr>Gill Sans Nova Light</vt:lpstr>
      <vt:lpstr>Times New Roman</vt:lpstr>
      <vt:lpstr>Тема Office</vt:lpstr>
      <vt:lpstr>Music Trainee</vt:lpstr>
      <vt:lpstr>Описание проблемы</vt:lpstr>
      <vt:lpstr>Целевая аудитория</vt:lpstr>
      <vt:lpstr>Предлагаемое решение</vt:lpstr>
      <vt:lpstr>Технологии реализации</vt:lpstr>
      <vt:lpstr>Конкурентное преимущество</vt:lpstr>
      <vt:lpstr>Демонстрация продукта</vt:lpstr>
      <vt:lpstr>Демонстрация продукта</vt:lpstr>
      <vt:lpstr>Демонстрация продукта</vt:lpstr>
      <vt:lpstr>Демонстрация продукта</vt:lpstr>
      <vt:lpstr>Бизнес модель</vt:lpstr>
      <vt:lpstr>План развития</vt:lpstr>
      <vt:lpstr>Информация о команде </vt:lpstr>
      <vt:lpstr>Music Trainee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Music Trainee</dc:title>
  <dc:creator>Анастасия Хованская</dc:creator>
  <cp:lastModifiedBy>Artem</cp:lastModifiedBy>
  <cp:revision>9</cp:revision>
  <dcterms:created xsi:type="dcterms:W3CDTF">2024-06-20T15:46:37Z</dcterms:created>
  <dcterms:modified xsi:type="dcterms:W3CDTF">2024-10-02T19:27:51Z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0x0101003AB9CED55E8F8543BEFD54205924B97E</vt:lpwstr>
  </property>
</Properties>
</file>